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2" r:id="rId4"/>
  </p:sldMasterIdLst>
  <p:notesMasterIdLst>
    <p:notesMasterId r:id="rId34"/>
  </p:notesMasterIdLst>
  <p:handoutMasterIdLst>
    <p:handoutMasterId r:id="rId35"/>
  </p:handoutMasterIdLst>
  <p:sldIdLst>
    <p:sldId id="291" r:id="rId5"/>
    <p:sldId id="341" r:id="rId6"/>
    <p:sldId id="342" r:id="rId7"/>
    <p:sldId id="343" r:id="rId8"/>
    <p:sldId id="344" r:id="rId9"/>
    <p:sldId id="336" r:id="rId10"/>
    <p:sldId id="335" r:id="rId11"/>
    <p:sldId id="337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4" r:id="rId21"/>
    <p:sldId id="355" r:id="rId22"/>
    <p:sldId id="353" r:id="rId23"/>
    <p:sldId id="356" r:id="rId24"/>
    <p:sldId id="338" r:id="rId25"/>
    <p:sldId id="357" r:id="rId26"/>
    <p:sldId id="339" r:id="rId27"/>
    <p:sldId id="358" r:id="rId28"/>
    <p:sldId id="359" r:id="rId29"/>
    <p:sldId id="360" r:id="rId30"/>
    <p:sldId id="361" r:id="rId31"/>
    <p:sldId id="362" r:id="rId32"/>
    <p:sldId id="340" r:id="rId33"/>
  </p:sldIdLst>
  <p:sldSz cx="12198350" cy="6858000"/>
  <p:notesSz cx="6858000" cy="9144000"/>
  <p:defaultTextStyle>
    <a:defPPr>
      <a:defRPr lang="de-DE"/>
    </a:defPPr>
    <a:lvl1pPr marL="0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C8DB4A-11F5-47DD-9D23-E7D8B6390BD1}">
          <p14:sldIdLst/>
        </p14:section>
        <p14:section name="AI Basics" id="{6FAFD05C-3928-46F5-8A6F-734B1938AA58}">
          <p14:sldIdLst>
            <p14:sldId id="291"/>
            <p14:sldId id="341"/>
            <p14:sldId id="342"/>
            <p14:sldId id="343"/>
            <p14:sldId id="344"/>
            <p14:sldId id="336"/>
            <p14:sldId id="335"/>
            <p14:sldId id="337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4"/>
            <p14:sldId id="355"/>
            <p14:sldId id="353"/>
            <p14:sldId id="356"/>
            <p14:sldId id="338"/>
            <p14:sldId id="357"/>
            <p14:sldId id="339"/>
            <p14:sldId id="358"/>
            <p14:sldId id="359"/>
            <p14:sldId id="360"/>
            <p14:sldId id="361"/>
            <p14:sldId id="362"/>
            <p14:sldId id="340"/>
          </p14:sldIdLst>
        </p14:section>
        <p14:section name="Vorstellung Mettler Toledo" id="{1686DCD4-2BAA-46C8-9F71-A02688E8F224}">
          <p14:sldIdLst/>
        </p14:section>
        <p14:section name="Who is who" id="{C4C41395-54E0-4FAE-893F-7A155463903F}">
          <p14:sldIdLst/>
        </p14:section>
        <p14:section name="DEMO" id="{63F7BAAA-FFFB-4A6D-BFB3-ECB34420454E}">
          <p14:sldIdLst/>
        </p14:section>
        <p14:section name="Ziele" id="{97305B1A-C958-45D4-A51A-7EAA735E7C62}">
          <p14:sldIdLst/>
        </p14:section>
        <p14:section name="Einführung: Standort AI" id="{2A60D024-2E22-47DD-903A-A97A6A8E41AB}">
          <p14:sldIdLst/>
        </p14:section>
        <p14:section name="Wie lernt eine K.I." id="{9B5FE2BE-54E7-4615-9F4C-25C93FD13324}">
          <p14:sldIdLst/>
        </p14:section>
        <p14:section name="Tools und Ressourcen" id="{44DE9A84-8214-4667-988A-76A302CC8DC6}">
          <p14:sldIdLst/>
        </p14:section>
        <p14:section name="Gruppenbildung" id="{43983C75-E6C6-4EEA-BCAB-6263CD8CA07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54E10-F4BF-486C-89A2-39F20664FC44}" v="21" dt="2023-09-18T07:39:14.597"/>
  </p1510:revLst>
</p1510:revInfo>
</file>

<file path=ppt/tableStyles.xml><?xml version="1.0" encoding="utf-8"?>
<a:tblStyleLst xmlns:a="http://schemas.openxmlformats.org/drawingml/2006/main" def="{CA20E951-F767-40FB-8981-BDCADE0C3650}">
  <a:tblStyle styleId="{CA20E951-F767-40FB-8981-BDCADE0C3650}" styleName="OST Tabelle">
    <a:wholeTbl>
      <a:tcTxStyle>
        <a:fontRef idx="minor">
          <a:prstClr val="black"/>
        </a:fontRef>
        <a:schemeClr val="dk1"/>
      </a:tcTxStyle>
      <a:tcStyle>
        <a:tcBdr>
          <a:left>
            <a:ln w="28575" cmpd="sng">
              <a:solidFill>
                <a:srgbClr val="56276D"/>
              </a:solidFill>
            </a:ln>
          </a:left>
          <a:right>
            <a:ln w="28575" cmpd="sng">
              <a:solidFill>
                <a:srgbClr val="56276D"/>
              </a:solidFill>
            </a:ln>
          </a:right>
          <a:top>
            <a:ln w="28575" cmpd="sng">
              <a:solidFill>
                <a:srgbClr val="56276D"/>
              </a:solidFill>
            </a:ln>
          </a:top>
          <a:bottom>
            <a:ln w="28575" cmpd="sng">
              <a:solidFill>
                <a:srgbClr val="56276D"/>
              </a:solidFill>
            </a:ln>
          </a:bottom>
          <a:insideH>
            <a:ln w="28575" cmpd="sng">
              <a:solidFill>
                <a:srgbClr val="56276D"/>
              </a:solidFill>
            </a:ln>
          </a:insideH>
          <a:insideV>
            <a:ln w="28575" cmpd="sng">
              <a:solidFill>
                <a:srgbClr val="56276D"/>
              </a:solidFill>
            </a:ln>
          </a:insideV>
        </a:tcBdr>
        <a:fill>
          <a:noFill/>
        </a:fill>
      </a:tcStyle>
    </a:wholeTbl>
    <a:firstCol>
      <a:tcTxStyle b="on">
        <a:fontRef idx="minor"/>
        <a:srgbClr val="000000"/>
      </a:tcTxStyle>
      <a:tcStyle>
        <a:tcBdr/>
        <a:fill>
          <a:noFill/>
        </a:fill>
      </a:tcStyle>
    </a:firstCol>
    <a:firstRow>
      <a:tcTxStyle b="on">
        <a:fontRef idx="minor"/>
        <a:srgbClr val="000000"/>
      </a:tcTxStyle>
      <a:tcStyle>
        <a:tcBdr/>
        <a:fill>
          <a:noFill/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59" autoAdjust="0"/>
  </p:normalViewPr>
  <p:slideViewPr>
    <p:cSldViewPr snapToGrid="0">
      <p:cViewPr>
        <p:scale>
          <a:sx n="100" d="100"/>
          <a:sy n="100" d="100"/>
        </p:scale>
        <p:origin x="9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 Rothlin" userId="S::tobias.rothlin@ost.ch::3e55b4c8-f239-49a5-b3a1-2f6f8b6083f6" providerId="AD" clId="Web-{2A86332B-39DA-448A-8B4E-4E6FF2B9BCDA}"/>
    <pc:docChg chg="addSld delSld modSld sldOrd modSection">
      <pc:chgData name="Tobias Rothlin" userId="S::tobias.rothlin@ost.ch::3e55b4c8-f239-49a5-b3a1-2f6f8b6083f6" providerId="AD" clId="Web-{2A86332B-39DA-448A-8B4E-4E6FF2B9BCDA}" dt="2023-09-14T14:46:54.530" v="55" actId="20577"/>
      <pc:docMkLst>
        <pc:docMk/>
      </pc:docMkLst>
      <pc:sldChg chg="addSp delSp modSp ord">
        <pc:chgData name="Tobias Rothlin" userId="S::tobias.rothlin@ost.ch::3e55b4c8-f239-49a5-b3a1-2f6f8b6083f6" providerId="AD" clId="Web-{2A86332B-39DA-448A-8B4E-4E6FF2B9BCDA}" dt="2023-09-14T14:44:55.293" v="45" actId="20577"/>
        <pc:sldMkLst>
          <pc:docMk/>
          <pc:sldMk cId="2670209583" sldId="291"/>
        </pc:sldMkLst>
        <pc:spChg chg="add del mod">
          <ac:chgData name="Tobias Rothlin" userId="S::tobias.rothlin@ost.ch::3e55b4c8-f239-49a5-b3a1-2f6f8b6083f6" providerId="AD" clId="Web-{2A86332B-39DA-448A-8B4E-4E6FF2B9BCDA}" dt="2023-09-14T14:42:16.619" v="17"/>
          <ac:spMkLst>
            <pc:docMk/>
            <pc:sldMk cId="2670209583" sldId="291"/>
            <ac:spMk id="3" creationId="{333BD846-1D41-740D-1D3B-9AE0911747F9}"/>
          </ac:spMkLst>
        </pc:spChg>
        <pc:spChg chg="add mod">
          <ac:chgData name="Tobias Rothlin" userId="S::tobias.rothlin@ost.ch::3e55b4c8-f239-49a5-b3a1-2f6f8b6083f6" providerId="AD" clId="Web-{2A86332B-39DA-448A-8B4E-4E6FF2B9BCDA}" dt="2023-09-14T14:42:05.681" v="14"/>
          <ac:spMkLst>
            <pc:docMk/>
            <pc:sldMk cId="2670209583" sldId="291"/>
            <ac:spMk id="5" creationId="{5E599819-0DB9-72CB-C073-574C71E7A006}"/>
          </ac:spMkLst>
        </pc:spChg>
        <pc:spChg chg="mod">
          <ac:chgData name="Tobias Rothlin" userId="S::tobias.rothlin@ost.ch::3e55b4c8-f239-49a5-b3a1-2f6f8b6083f6" providerId="AD" clId="Web-{2A86332B-39DA-448A-8B4E-4E6FF2B9BCDA}" dt="2023-09-14T14:44:55.293" v="45" actId="20577"/>
          <ac:spMkLst>
            <pc:docMk/>
            <pc:sldMk cId="2670209583" sldId="291"/>
            <ac:spMk id="8" creationId="{00000000-0000-0000-0000-000000000000}"/>
          </ac:spMkLst>
        </pc:spChg>
        <pc:spChg chg="del mod">
          <ac:chgData name="Tobias Rothlin" userId="S::tobias.rothlin@ost.ch::3e55b4c8-f239-49a5-b3a1-2f6f8b6083f6" providerId="AD" clId="Web-{2A86332B-39DA-448A-8B4E-4E6FF2B9BCDA}" dt="2023-09-14T14:42:02.744" v="12"/>
          <ac:spMkLst>
            <pc:docMk/>
            <pc:sldMk cId="2670209583" sldId="291"/>
            <ac:spMk id="10" creationId="{3494BA3A-0E8A-432F-92DC-5A9A610CDDC6}"/>
          </ac:spMkLst>
        </pc:spChg>
        <pc:spChg chg="del">
          <ac:chgData name="Tobias Rothlin" userId="S::tobias.rothlin@ost.ch::3e55b4c8-f239-49a5-b3a1-2f6f8b6083f6" providerId="AD" clId="Web-{2A86332B-39DA-448A-8B4E-4E6FF2B9BCDA}" dt="2023-09-14T14:42:05.681" v="14"/>
          <ac:spMkLst>
            <pc:docMk/>
            <pc:sldMk cId="2670209583" sldId="291"/>
            <ac:spMk id="11" creationId="{293C3ABE-AFE5-40CE-8F9C-96D4090A1DB1}"/>
          </ac:spMkLst>
        </pc:spChg>
        <pc:picChg chg="add del mod ord">
          <ac:chgData name="Tobias Rothlin" userId="S::tobias.rothlin@ost.ch::3e55b4c8-f239-49a5-b3a1-2f6f8b6083f6" providerId="AD" clId="Web-{2A86332B-39DA-448A-8B4E-4E6FF2B9BCDA}" dt="2023-09-14T14:42:16.619" v="17"/>
          <ac:picMkLst>
            <pc:docMk/>
            <pc:sldMk cId="2670209583" sldId="291"/>
            <ac:picMk id="6" creationId="{854E59D2-6C7F-E623-C015-142E3BD261ED}"/>
          </ac:picMkLst>
        </pc:picChg>
        <pc:picChg chg="del">
          <ac:chgData name="Tobias Rothlin" userId="S::tobias.rothlin@ost.ch::3e55b4c8-f239-49a5-b3a1-2f6f8b6083f6" providerId="AD" clId="Web-{2A86332B-39DA-448A-8B4E-4E6FF2B9BCDA}" dt="2023-09-14T14:42:03.103" v="13"/>
          <ac:picMkLst>
            <pc:docMk/>
            <pc:sldMk cId="2670209583" sldId="291"/>
            <ac:picMk id="9" creationId="{3AC4C9FC-B1BA-4244-B616-0223778601F3}"/>
          </ac:picMkLst>
        </pc:picChg>
      </pc:sldChg>
      <pc:sldChg chg="del">
        <pc:chgData name="Tobias Rothlin" userId="S::tobias.rothlin@ost.ch::3e55b4c8-f239-49a5-b3a1-2f6f8b6083f6" providerId="AD" clId="Web-{2A86332B-39DA-448A-8B4E-4E6FF2B9BCDA}" dt="2023-09-14T14:39:50.242" v="1"/>
        <pc:sldMkLst>
          <pc:docMk/>
          <pc:sldMk cId="1373243471" sldId="319"/>
        </pc:sldMkLst>
      </pc:sldChg>
      <pc:sldChg chg="del">
        <pc:chgData name="Tobias Rothlin" userId="S::tobias.rothlin@ost.ch::3e55b4c8-f239-49a5-b3a1-2f6f8b6083f6" providerId="AD" clId="Web-{2A86332B-39DA-448A-8B4E-4E6FF2B9BCDA}" dt="2023-09-14T14:39:57.007" v="2"/>
        <pc:sldMkLst>
          <pc:docMk/>
          <pc:sldMk cId="2365472200" sldId="331"/>
        </pc:sldMkLst>
      </pc:sldChg>
      <pc:sldChg chg="modSp add replId">
        <pc:chgData name="Tobias Rothlin" userId="S::tobias.rothlin@ost.ch::3e55b4c8-f239-49a5-b3a1-2f6f8b6083f6" providerId="AD" clId="Web-{2A86332B-39DA-448A-8B4E-4E6FF2B9BCDA}" dt="2023-09-14T14:44:52.606" v="44" actId="20577"/>
        <pc:sldMkLst>
          <pc:docMk/>
          <pc:sldMk cId="2661679942" sldId="335"/>
        </pc:sldMkLst>
        <pc:spChg chg="mod">
          <ac:chgData name="Tobias Rothlin" userId="S::tobias.rothlin@ost.ch::3e55b4c8-f239-49a5-b3a1-2f6f8b6083f6" providerId="AD" clId="Web-{2A86332B-39DA-448A-8B4E-4E6FF2B9BCDA}" dt="2023-09-14T14:44:52.606" v="44" actId="20577"/>
          <ac:spMkLst>
            <pc:docMk/>
            <pc:sldMk cId="2661679942" sldId="335"/>
            <ac:spMk id="8" creationId="{00000000-0000-0000-0000-000000000000}"/>
          </ac:spMkLst>
        </pc:spChg>
      </pc:sldChg>
      <pc:sldChg chg="modSp add replId">
        <pc:chgData name="Tobias Rothlin" userId="S::tobias.rothlin@ost.ch::3e55b4c8-f239-49a5-b3a1-2f6f8b6083f6" providerId="AD" clId="Web-{2A86332B-39DA-448A-8B4E-4E6FF2B9BCDA}" dt="2023-09-14T14:44:58.528" v="46" actId="20577"/>
        <pc:sldMkLst>
          <pc:docMk/>
          <pc:sldMk cId="3197172490" sldId="336"/>
        </pc:sldMkLst>
        <pc:spChg chg="mod">
          <ac:chgData name="Tobias Rothlin" userId="S::tobias.rothlin@ost.ch::3e55b4c8-f239-49a5-b3a1-2f6f8b6083f6" providerId="AD" clId="Web-{2A86332B-39DA-448A-8B4E-4E6FF2B9BCDA}" dt="2023-09-14T14:44:58.528" v="46" actId="20577"/>
          <ac:spMkLst>
            <pc:docMk/>
            <pc:sldMk cId="3197172490" sldId="336"/>
            <ac:spMk id="8" creationId="{00000000-0000-0000-0000-000000000000}"/>
          </ac:spMkLst>
        </pc:spChg>
      </pc:sldChg>
      <pc:sldChg chg="modSp add replId">
        <pc:chgData name="Tobias Rothlin" userId="S::tobias.rothlin@ost.ch::3e55b4c8-f239-49a5-b3a1-2f6f8b6083f6" providerId="AD" clId="Web-{2A86332B-39DA-448A-8B4E-4E6FF2B9BCDA}" dt="2023-09-14T14:46:54.530" v="55" actId="20577"/>
        <pc:sldMkLst>
          <pc:docMk/>
          <pc:sldMk cId="2778874021" sldId="337"/>
        </pc:sldMkLst>
        <pc:spChg chg="mod">
          <ac:chgData name="Tobias Rothlin" userId="S::tobias.rothlin@ost.ch::3e55b4c8-f239-49a5-b3a1-2f6f8b6083f6" providerId="AD" clId="Web-{2A86332B-39DA-448A-8B4E-4E6FF2B9BCDA}" dt="2023-09-14T14:46:54.530" v="55" actId="20577"/>
          <ac:spMkLst>
            <pc:docMk/>
            <pc:sldMk cId="2778874021" sldId="337"/>
            <ac:spMk id="8" creationId="{00000000-0000-0000-0000-000000000000}"/>
          </ac:spMkLst>
        </pc:spChg>
      </pc:sldChg>
    </pc:docChg>
  </pc:docChgLst>
  <pc:docChgLst>
    <pc:chgData name="Nicola Jordan" userId="601f700a-5682-4267-b8d1-d1b21286b4d9" providerId="ADAL" clId="{A58FA031-B087-E541-B87E-BEF994A3C728}"/>
    <pc:docChg chg="undo custSel addSld delSld modSld modSection">
      <pc:chgData name="Nicola Jordan" userId="601f700a-5682-4267-b8d1-d1b21286b4d9" providerId="ADAL" clId="{A58FA031-B087-E541-B87E-BEF994A3C728}" dt="2022-10-21T18:25:43.684" v="1682" actId="20577"/>
      <pc:docMkLst>
        <pc:docMk/>
      </pc:docMkLst>
      <pc:sldChg chg="modNotesTx">
        <pc:chgData name="Nicola Jordan" userId="601f700a-5682-4267-b8d1-d1b21286b4d9" providerId="ADAL" clId="{A58FA031-B087-E541-B87E-BEF994A3C728}" dt="2022-10-21T18:05:08.017" v="92" actId="20577"/>
        <pc:sldMkLst>
          <pc:docMk/>
          <pc:sldMk cId="425656965" sldId="308"/>
        </pc:sldMkLst>
      </pc:sldChg>
      <pc:sldChg chg="modSp">
        <pc:chgData name="Nicola Jordan" userId="601f700a-5682-4267-b8d1-d1b21286b4d9" providerId="ADAL" clId="{A58FA031-B087-E541-B87E-BEF994A3C728}" dt="2022-10-21T18:08:17.057" v="211" actId="21"/>
        <pc:sldMkLst>
          <pc:docMk/>
          <pc:sldMk cId="2033910891" sldId="313"/>
        </pc:sldMkLst>
        <pc:spChg chg="mod">
          <ac:chgData name="Nicola Jordan" userId="601f700a-5682-4267-b8d1-d1b21286b4d9" providerId="ADAL" clId="{A58FA031-B087-E541-B87E-BEF994A3C728}" dt="2022-10-21T18:08:17.057" v="211" actId="21"/>
          <ac:spMkLst>
            <pc:docMk/>
            <pc:sldMk cId="2033910891" sldId="313"/>
            <ac:spMk id="3" creationId="{D71ED22D-FA28-4032-9835-35C51C63A98E}"/>
          </ac:spMkLst>
        </pc:spChg>
      </pc:sldChg>
      <pc:sldChg chg="modSp modNotesTx">
        <pc:chgData name="Nicola Jordan" userId="601f700a-5682-4267-b8d1-d1b21286b4d9" providerId="ADAL" clId="{A58FA031-B087-E541-B87E-BEF994A3C728}" dt="2022-10-21T18:16:39.646" v="729" actId="20577"/>
        <pc:sldMkLst>
          <pc:docMk/>
          <pc:sldMk cId="2157501075" sldId="316"/>
        </pc:sldMkLst>
        <pc:spChg chg="mod">
          <ac:chgData name="Nicola Jordan" userId="601f700a-5682-4267-b8d1-d1b21286b4d9" providerId="ADAL" clId="{A58FA031-B087-E541-B87E-BEF994A3C728}" dt="2022-10-21T18:16:39.646" v="729" actId="20577"/>
          <ac:spMkLst>
            <pc:docMk/>
            <pc:sldMk cId="2157501075" sldId="316"/>
            <ac:spMk id="3" creationId="{9D3E38C4-F846-4A84-9F62-251DDF004573}"/>
          </ac:spMkLst>
        </pc:spChg>
      </pc:sldChg>
      <pc:sldChg chg="modSp">
        <pc:chgData name="Nicola Jordan" userId="601f700a-5682-4267-b8d1-d1b21286b4d9" providerId="ADAL" clId="{A58FA031-B087-E541-B87E-BEF994A3C728}" dt="2022-10-21T18:25:43.684" v="1682" actId="20577"/>
        <pc:sldMkLst>
          <pc:docMk/>
          <pc:sldMk cId="1946517197" sldId="317"/>
        </pc:sldMkLst>
        <pc:spChg chg="mod">
          <ac:chgData name="Nicola Jordan" userId="601f700a-5682-4267-b8d1-d1b21286b4d9" providerId="ADAL" clId="{A58FA031-B087-E541-B87E-BEF994A3C728}" dt="2022-10-21T18:25:43.684" v="1682" actId="20577"/>
          <ac:spMkLst>
            <pc:docMk/>
            <pc:sldMk cId="1946517197" sldId="317"/>
            <ac:spMk id="3" creationId="{4A75578D-C42A-4C22-A46A-5B5DC8E6888F}"/>
          </ac:spMkLst>
        </pc:spChg>
      </pc:sldChg>
      <pc:sldChg chg="modSp">
        <pc:chgData name="Nicola Jordan" userId="601f700a-5682-4267-b8d1-d1b21286b4d9" providerId="ADAL" clId="{A58FA031-B087-E541-B87E-BEF994A3C728}" dt="2022-10-21T18:03:40.572" v="18" actId="20577"/>
        <pc:sldMkLst>
          <pc:docMk/>
          <pc:sldMk cId="1373243471" sldId="319"/>
        </pc:sldMkLst>
        <pc:spChg chg="mod">
          <ac:chgData name="Nicola Jordan" userId="601f700a-5682-4267-b8d1-d1b21286b4d9" providerId="ADAL" clId="{A58FA031-B087-E541-B87E-BEF994A3C728}" dt="2022-10-21T18:03:40.572" v="18" actId="20577"/>
          <ac:spMkLst>
            <pc:docMk/>
            <pc:sldMk cId="1373243471" sldId="319"/>
            <ac:spMk id="8" creationId="{902BF1C0-4305-47E9-B701-6E12C25493DD}"/>
          </ac:spMkLst>
        </pc:spChg>
      </pc:sldChg>
      <pc:sldChg chg="modSp new modNotesTx">
        <pc:chgData name="Nicola Jordan" userId="601f700a-5682-4267-b8d1-d1b21286b4d9" providerId="ADAL" clId="{A58FA031-B087-E541-B87E-BEF994A3C728}" dt="2022-10-21T18:11:29.715" v="594" actId="20577"/>
        <pc:sldMkLst>
          <pc:docMk/>
          <pc:sldMk cId="2353054647" sldId="320"/>
        </pc:sldMkLst>
        <pc:spChg chg="mod">
          <ac:chgData name="Nicola Jordan" userId="601f700a-5682-4267-b8d1-d1b21286b4d9" providerId="ADAL" clId="{A58FA031-B087-E541-B87E-BEF994A3C728}" dt="2022-10-21T18:09:05.178" v="242" actId="20577"/>
          <ac:spMkLst>
            <pc:docMk/>
            <pc:sldMk cId="2353054647" sldId="320"/>
            <ac:spMk id="2" creationId="{15F46878-2AEA-335E-73B3-9D79711B33FE}"/>
          </ac:spMkLst>
        </pc:spChg>
        <pc:spChg chg="mod">
          <ac:chgData name="Nicola Jordan" userId="601f700a-5682-4267-b8d1-d1b21286b4d9" providerId="ADAL" clId="{A58FA031-B087-E541-B87E-BEF994A3C728}" dt="2022-10-21T18:10:31.383" v="447" actId="5793"/>
          <ac:spMkLst>
            <pc:docMk/>
            <pc:sldMk cId="2353054647" sldId="320"/>
            <ac:spMk id="3" creationId="{34F79F22-95B2-1EB4-F2AF-B46091FCB73A}"/>
          </ac:spMkLst>
        </pc:spChg>
      </pc:sldChg>
      <pc:sldChg chg="modSp new del">
        <pc:chgData name="Nicola Jordan" userId="601f700a-5682-4267-b8d1-d1b21286b4d9" providerId="ADAL" clId="{A58FA031-B087-E541-B87E-BEF994A3C728}" dt="2022-10-21T18:05:26.480" v="93" actId="21"/>
        <pc:sldMkLst>
          <pc:docMk/>
          <pc:sldMk cId="3294016725" sldId="320"/>
        </pc:sldMkLst>
        <pc:spChg chg="mod">
          <ac:chgData name="Nicola Jordan" userId="601f700a-5682-4267-b8d1-d1b21286b4d9" providerId="ADAL" clId="{A58FA031-B087-E541-B87E-BEF994A3C728}" dt="2022-10-21T18:04:35.924" v="56" actId="20577"/>
          <ac:spMkLst>
            <pc:docMk/>
            <pc:sldMk cId="3294016725" sldId="320"/>
            <ac:spMk id="2" creationId="{6E6EBF48-11CC-A8F0-A031-10202A896672}"/>
          </ac:spMkLst>
        </pc:spChg>
      </pc:sldChg>
      <pc:sldChg chg="modSp new">
        <pc:chgData name="Nicola Jordan" userId="601f700a-5682-4267-b8d1-d1b21286b4d9" providerId="ADAL" clId="{A58FA031-B087-E541-B87E-BEF994A3C728}" dt="2022-10-21T18:24:48.679" v="1612" actId="20577"/>
        <pc:sldMkLst>
          <pc:docMk/>
          <pc:sldMk cId="1079591302" sldId="321"/>
        </pc:sldMkLst>
        <pc:spChg chg="mod">
          <ac:chgData name="Nicola Jordan" userId="601f700a-5682-4267-b8d1-d1b21286b4d9" providerId="ADAL" clId="{A58FA031-B087-E541-B87E-BEF994A3C728}" dt="2022-10-21T18:16:57.925" v="749" actId="20577"/>
          <ac:spMkLst>
            <pc:docMk/>
            <pc:sldMk cId="1079591302" sldId="321"/>
            <ac:spMk id="2" creationId="{4EB25A7B-396E-27C6-B219-450F22A87615}"/>
          </ac:spMkLst>
        </pc:spChg>
        <pc:spChg chg="mod">
          <ac:chgData name="Nicola Jordan" userId="601f700a-5682-4267-b8d1-d1b21286b4d9" providerId="ADAL" clId="{A58FA031-B087-E541-B87E-BEF994A3C728}" dt="2022-10-21T18:24:01.163" v="1534" actId="20577"/>
          <ac:spMkLst>
            <pc:docMk/>
            <pc:sldMk cId="1079591302" sldId="321"/>
            <ac:spMk id="4" creationId="{68EB2715-AD84-EBB4-856B-A09D27D14880}"/>
          </ac:spMkLst>
        </pc:spChg>
        <pc:spChg chg="mod">
          <ac:chgData name="Nicola Jordan" userId="601f700a-5682-4267-b8d1-d1b21286b4d9" providerId="ADAL" clId="{A58FA031-B087-E541-B87E-BEF994A3C728}" dt="2022-10-21T18:24:48.679" v="1612" actId="20577"/>
          <ac:spMkLst>
            <pc:docMk/>
            <pc:sldMk cId="1079591302" sldId="321"/>
            <ac:spMk id="5" creationId="{0BECBFD3-35BE-C41F-A61F-26D7D75AE9AF}"/>
          </ac:spMkLst>
        </pc:spChg>
      </pc:sldChg>
    </pc:docChg>
  </pc:docChgLst>
  <pc:docChgLst>
    <pc:chgData name="Tobias Rothlin" userId="S::tobias.rothlin@ost.ch::3e55b4c8-f239-49a5-b3a1-2f6f8b6083f6" providerId="AD" clId="Web-{3EE6F1CA-EC9A-4233-B6EB-E86F86888424}"/>
    <pc:docChg chg="addSld modSld modSection">
      <pc:chgData name="Tobias Rothlin" userId="S::tobias.rothlin@ost.ch::3e55b4c8-f239-49a5-b3a1-2f6f8b6083f6" providerId="AD" clId="Web-{3EE6F1CA-EC9A-4233-B6EB-E86F86888424}" dt="2023-09-14T16:18:18.240" v="20"/>
      <pc:docMkLst>
        <pc:docMk/>
      </pc:docMkLst>
      <pc:sldChg chg="modSp">
        <pc:chgData name="Tobias Rothlin" userId="S::tobias.rothlin@ost.ch::3e55b4c8-f239-49a5-b3a1-2f6f8b6083f6" providerId="AD" clId="Web-{3EE6F1CA-EC9A-4233-B6EB-E86F86888424}" dt="2023-09-14T16:15:24.628" v="13" actId="1076"/>
        <pc:sldMkLst>
          <pc:docMk/>
          <pc:sldMk cId="838790888" sldId="341"/>
        </pc:sldMkLst>
        <pc:spChg chg="mod">
          <ac:chgData name="Tobias Rothlin" userId="S::tobias.rothlin@ost.ch::3e55b4c8-f239-49a5-b3a1-2f6f8b6083f6" providerId="AD" clId="Web-{3EE6F1CA-EC9A-4233-B6EB-E86F86888424}" dt="2023-09-14T16:15:24.612" v="12" actId="1076"/>
          <ac:spMkLst>
            <pc:docMk/>
            <pc:sldMk cId="838790888" sldId="341"/>
            <ac:spMk id="10" creationId="{5798B20C-6D29-271D-9782-E0DC3EE7891D}"/>
          </ac:spMkLst>
        </pc:spChg>
        <pc:picChg chg="mod">
          <ac:chgData name="Tobias Rothlin" userId="S::tobias.rothlin@ost.ch::3e55b4c8-f239-49a5-b3a1-2f6f8b6083f6" providerId="AD" clId="Web-{3EE6F1CA-EC9A-4233-B6EB-E86F86888424}" dt="2023-09-14T16:15:24.612" v="11" actId="1076"/>
          <ac:picMkLst>
            <pc:docMk/>
            <pc:sldMk cId="838790888" sldId="341"/>
            <ac:picMk id="9" creationId="{A803AFB1-F1D7-F058-6D12-2C8E1A621CD0}"/>
          </ac:picMkLst>
        </pc:picChg>
        <pc:picChg chg="mod">
          <ac:chgData name="Tobias Rothlin" userId="S::tobias.rothlin@ost.ch::3e55b4c8-f239-49a5-b3a1-2f6f8b6083f6" providerId="AD" clId="Web-{3EE6F1CA-EC9A-4233-B6EB-E86F86888424}" dt="2023-09-14T16:15:24.628" v="13" actId="1076"/>
          <ac:picMkLst>
            <pc:docMk/>
            <pc:sldMk cId="838790888" sldId="341"/>
            <ac:picMk id="11" creationId="{A78A58EC-D519-ABF8-0A59-308230EF8F99}"/>
          </ac:picMkLst>
        </pc:picChg>
      </pc:sldChg>
      <pc:sldChg chg="addSp modSp mod modClrScheme chgLayout">
        <pc:chgData name="Tobias Rothlin" userId="S::tobias.rothlin@ost.ch::3e55b4c8-f239-49a5-b3a1-2f6f8b6083f6" providerId="AD" clId="Web-{3EE6F1CA-EC9A-4233-B6EB-E86F86888424}" dt="2023-09-14T16:15:07.893" v="10"/>
        <pc:sldMkLst>
          <pc:docMk/>
          <pc:sldMk cId="1934206996" sldId="342"/>
        </pc:sldMkLst>
        <pc:spChg chg="mod ord">
          <ac:chgData name="Tobias Rothlin" userId="S::tobias.rothlin@ost.ch::3e55b4c8-f239-49a5-b3a1-2f6f8b6083f6" providerId="AD" clId="Web-{3EE6F1CA-EC9A-4233-B6EB-E86F86888424}" dt="2023-09-14T16:14:41.111" v="6"/>
          <ac:spMkLst>
            <pc:docMk/>
            <pc:sldMk cId="1934206996" sldId="342"/>
            <ac:spMk id="2" creationId="{3A18A02D-1414-85E0-49F8-77FFE9ADE88F}"/>
          </ac:spMkLst>
        </pc:spChg>
        <pc:spChg chg="mod">
          <ac:chgData name="Tobias Rothlin" userId="S::tobias.rothlin@ost.ch::3e55b4c8-f239-49a5-b3a1-2f6f8b6083f6" providerId="AD" clId="Web-{3EE6F1CA-EC9A-4233-B6EB-E86F86888424}" dt="2023-09-14T16:14:41.111" v="6"/>
          <ac:spMkLst>
            <pc:docMk/>
            <pc:sldMk cId="1934206996" sldId="342"/>
            <ac:spMk id="8" creationId="{00000000-0000-0000-0000-000000000000}"/>
          </ac:spMkLst>
        </pc:spChg>
        <pc:picChg chg="add mod">
          <ac:chgData name="Tobias Rothlin" userId="S::tobias.rothlin@ost.ch::3e55b4c8-f239-49a5-b3a1-2f6f8b6083f6" providerId="AD" clId="Web-{3EE6F1CA-EC9A-4233-B6EB-E86F86888424}" dt="2023-09-14T16:15:07.893" v="10"/>
          <ac:picMkLst>
            <pc:docMk/>
            <pc:sldMk cId="1934206996" sldId="342"/>
            <ac:picMk id="3" creationId="{05635808-CF36-D1A6-693C-5DD605D45EE5}"/>
          </ac:picMkLst>
        </pc:picChg>
      </pc:sldChg>
      <pc:sldChg chg="addSp delSp modSp add replId">
        <pc:chgData name="Tobias Rothlin" userId="S::tobias.rothlin@ost.ch::3e55b4c8-f239-49a5-b3a1-2f6f8b6083f6" providerId="AD" clId="Web-{3EE6F1CA-EC9A-4233-B6EB-E86F86888424}" dt="2023-09-14T16:18:18.240" v="20"/>
        <pc:sldMkLst>
          <pc:docMk/>
          <pc:sldMk cId="30380330" sldId="343"/>
        </pc:sldMkLst>
        <pc:spChg chg="mod">
          <ac:chgData name="Tobias Rothlin" userId="S::tobias.rothlin@ost.ch::3e55b4c8-f239-49a5-b3a1-2f6f8b6083f6" providerId="AD" clId="Web-{3EE6F1CA-EC9A-4233-B6EB-E86F86888424}" dt="2023-09-14T16:15:45.956" v="18" actId="20577"/>
          <ac:spMkLst>
            <pc:docMk/>
            <pc:sldMk cId="30380330" sldId="343"/>
            <ac:spMk id="2" creationId="{3A18A02D-1414-85E0-49F8-77FFE9ADE88F}"/>
          </ac:spMkLst>
        </pc:spChg>
        <pc:picChg chg="del">
          <ac:chgData name="Tobias Rothlin" userId="S::tobias.rothlin@ost.ch::3e55b4c8-f239-49a5-b3a1-2f6f8b6083f6" providerId="AD" clId="Web-{3EE6F1CA-EC9A-4233-B6EB-E86F86888424}" dt="2023-09-14T16:15:38.925" v="15"/>
          <ac:picMkLst>
            <pc:docMk/>
            <pc:sldMk cId="30380330" sldId="343"/>
            <ac:picMk id="3" creationId="{05635808-CF36-D1A6-693C-5DD605D45EE5}"/>
          </ac:picMkLst>
        </pc:picChg>
        <pc:picChg chg="add del mod">
          <ac:chgData name="Tobias Rothlin" userId="S::tobias.rothlin@ost.ch::3e55b4c8-f239-49a5-b3a1-2f6f8b6083f6" providerId="AD" clId="Web-{3EE6F1CA-EC9A-4233-B6EB-E86F86888424}" dt="2023-09-14T16:18:18.240" v="20"/>
          <ac:picMkLst>
            <pc:docMk/>
            <pc:sldMk cId="30380330" sldId="343"/>
            <ac:picMk id="4" creationId="{38C2B075-07C3-D66B-CD79-DC186AE92CB8}"/>
          </ac:picMkLst>
        </pc:picChg>
      </pc:sldChg>
    </pc:docChg>
  </pc:docChgLst>
  <pc:docChgLst>
    <pc:chgData name="Tobias Rothlin" userId="S::tobias.rothlin@ost.ch::3e55b4c8-f239-49a5-b3a1-2f6f8b6083f6" providerId="AD" clId="Web-{E7328D24-F71A-4205-8215-50313C0E0FF2}"/>
    <pc:docChg chg="modSld">
      <pc:chgData name="Tobias Rothlin" userId="S::tobias.rothlin@ost.ch::3e55b4c8-f239-49a5-b3a1-2f6f8b6083f6" providerId="AD" clId="Web-{E7328D24-F71A-4205-8215-50313C0E0FF2}" dt="2023-09-14T16:26:45.889" v="3" actId="1076"/>
      <pc:docMkLst>
        <pc:docMk/>
      </pc:docMkLst>
      <pc:sldChg chg="addSp modSp">
        <pc:chgData name="Tobias Rothlin" userId="S::tobias.rothlin@ost.ch::3e55b4c8-f239-49a5-b3a1-2f6f8b6083f6" providerId="AD" clId="Web-{E7328D24-F71A-4205-8215-50313C0E0FF2}" dt="2023-09-14T16:26:45.889" v="3" actId="1076"/>
        <pc:sldMkLst>
          <pc:docMk/>
          <pc:sldMk cId="2119283638" sldId="344"/>
        </pc:sldMkLst>
        <pc:picChg chg="add mod">
          <ac:chgData name="Tobias Rothlin" userId="S::tobias.rothlin@ost.ch::3e55b4c8-f239-49a5-b3a1-2f6f8b6083f6" providerId="AD" clId="Web-{E7328D24-F71A-4205-8215-50313C0E0FF2}" dt="2023-09-14T16:26:45.889" v="3" actId="1076"/>
          <ac:picMkLst>
            <pc:docMk/>
            <pc:sldMk cId="2119283638" sldId="344"/>
            <ac:picMk id="3" creationId="{29DF5C9F-490B-107E-847E-D96DEFC4581D}"/>
          </ac:picMkLst>
        </pc:picChg>
      </pc:sldChg>
    </pc:docChg>
  </pc:docChgLst>
  <pc:docChgLst>
    <pc:chgData name="Tobias Rothlin" userId="S::tobias.rothlin@ost.ch::3e55b4c8-f239-49a5-b3a1-2f6f8b6083f6" providerId="AD" clId="Web-{2899C999-5644-4954-88C0-15E8FAB1E8E2}"/>
    <pc:docChg chg="addSld modSld modSection">
      <pc:chgData name="Tobias Rothlin" userId="S::tobias.rothlin@ost.ch::3e55b4c8-f239-49a5-b3a1-2f6f8b6083f6" providerId="AD" clId="Web-{2899C999-5644-4954-88C0-15E8FAB1E8E2}" dt="2023-09-14T16:21:53.272" v="26" actId="20577"/>
      <pc:docMkLst>
        <pc:docMk/>
      </pc:docMkLst>
      <pc:sldChg chg="addSp modSp">
        <pc:chgData name="Tobias Rothlin" userId="S::tobias.rothlin@ost.ch::3e55b4c8-f239-49a5-b3a1-2f6f8b6083f6" providerId="AD" clId="Web-{2899C999-5644-4954-88C0-15E8FAB1E8E2}" dt="2023-09-14T16:20:55.412" v="6" actId="1076"/>
        <pc:sldMkLst>
          <pc:docMk/>
          <pc:sldMk cId="30380330" sldId="343"/>
        </pc:sldMkLst>
        <pc:picChg chg="mod">
          <ac:chgData name="Tobias Rothlin" userId="S::tobias.rothlin@ost.ch::3e55b4c8-f239-49a5-b3a1-2f6f8b6083f6" providerId="AD" clId="Web-{2899C999-5644-4954-88C0-15E8FAB1E8E2}" dt="2023-09-14T16:20:55.193" v="5" actId="1076"/>
          <ac:picMkLst>
            <pc:docMk/>
            <pc:sldMk cId="30380330" sldId="343"/>
            <ac:picMk id="3" creationId="{441D06F2-C060-ACB6-9F83-85356AB5AA65}"/>
          </ac:picMkLst>
        </pc:picChg>
        <pc:picChg chg="add mod">
          <ac:chgData name="Tobias Rothlin" userId="S::tobias.rothlin@ost.ch::3e55b4c8-f239-49a5-b3a1-2f6f8b6083f6" providerId="AD" clId="Web-{2899C999-5644-4954-88C0-15E8FAB1E8E2}" dt="2023-09-14T16:20:55.412" v="6" actId="1076"/>
          <ac:picMkLst>
            <pc:docMk/>
            <pc:sldMk cId="30380330" sldId="343"/>
            <ac:picMk id="4" creationId="{B915F9B0-F943-5284-940E-7F3AACE46754}"/>
          </ac:picMkLst>
        </pc:picChg>
      </pc:sldChg>
      <pc:sldChg chg="delSp modSp add replId">
        <pc:chgData name="Tobias Rothlin" userId="S::tobias.rothlin@ost.ch::3e55b4c8-f239-49a5-b3a1-2f6f8b6083f6" providerId="AD" clId="Web-{2899C999-5644-4954-88C0-15E8FAB1E8E2}" dt="2023-09-14T16:21:53.272" v="26" actId="20577"/>
        <pc:sldMkLst>
          <pc:docMk/>
          <pc:sldMk cId="2119283638" sldId="344"/>
        </pc:sldMkLst>
        <pc:spChg chg="mod">
          <ac:chgData name="Tobias Rothlin" userId="S::tobias.rothlin@ost.ch::3e55b4c8-f239-49a5-b3a1-2f6f8b6083f6" providerId="AD" clId="Web-{2899C999-5644-4954-88C0-15E8FAB1E8E2}" dt="2023-09-14T16:21:53.272" v="26" actId="20577"/>
          <ac:spMkLst>
            <pc:docMk/>
            <pc:sldMk cId="2119283638" sldId="344"/>
            <ac:spMk id="2" creationId="{3A18A02D-1414-85E0-49F8-77FFE9ADE88F}"/>
          </ac:spMkLst>
        </pc:spChg>
        <pc:picChg chg="del">
          <ac:chgData name="Tobias Rothlin" userId="S::tobias.rothlin@ost.ch::3e55b4c8-f239-49a5-b3a1-2f6f8b6083f6" providerId="AD" clId="Web-{2899C999-5644-4954-88C0-15E8FAB1E8E2}" dt="2023-09-14T16:21:08.318" v="8"/>
          <ac:picMkLst>
            <pc:docMk/>
            <pc:sldMk cId="2119283638" sldId="344"/>
            <ac:picMk id="3" creationId="{441D06F2-C060-ACB6-9F83-85356AB5AA65}"/>
          </ac:picMkLst>
        </pc:picChg>
        <pc:picChg chg="del">
          <ac:chgData name="Tobias Rothlin" userId="S::tobias.rothlin@ost.ch::3e55b4c8-f239-49a5-b3a1-2f6f8b6083f6" providerId="AD" clId="Web-{2899C999-5644-4954-88C0-15E8FAB1E8E2}" dt="2023-09-14T16:21:09.740" v="9"/>
          <ac:picMkLst>
            <pc:docMk/>
            <pc:sldMk cId="2119283638" sldId="344"/>
            <ac:picMk id="4" creationId="{B915F9B0-F943-5284-940E-7F3AACE46754}"/>
          </ac:picMkLst>
        </pc:picChg>
      </pc:sldChg>
    </pc:docChg>
  </pc:docChgLst>
  <pc:docChgLst>
    <pc:chgData name="Nicola Jordan" userId="601f700a-5682-4267-b8d1-d1b21286b4d9" providerId="ADAL" clId="{D9B416FA-D591-492F-B163-2EED93F0F626}"/>
    <pc:docChg chg="undo custSel addSld delSld modSld sldOrd addSection delSection modSection">
      <pc:chgData name="Nicola Jordan" userId="601f700a-5682-4267-b8d1-d1b21286b4d9" providerId="ADAL" clId="{D9B416FA-D591-492F-B163-2EED93F0F626}" dt="2022-10-21T20:06:37.466" v="1646" actId="17846"/>
      <pc:docMkLst>
        <pc:docMk/>
      </pc:docMkLst>
      <pc:sldChg chg="add del">
        <pc:chgData name="Nicola Jordan" userId="601f700a-5682-4267-b8d1-d1b21286b4d9" providerId="ADAL" clId="{D9B416FA-D591-492F-B163-2EED93F0F626}" dt="2022-10-21T19:33:44.074" v="1065" actId="2696"/>
        <pc:sldMkLst>
          <pc:docMk/>
          <pc:sldMk cId="2033910891" sldId="313"/>
        </pc:sldMkLst>
      </pc:sldChg>
      <pc:sldChg chg="modSp mod ord modNotesTx">
        <pc:chgData name="Nicola Jordan" userId="601f700a-5682-4267-b8d1-d1b21286b4d9" providerId="ADAL" clId="{D9B416FA-D591-492F-B163-2EED93F0F626}" dt="2022-10-21T19:34:06.555" v="1108" actId="20577"/>
        <pc:sldMkLst>
          <pc:docMk/>
          <pc:sldMk cId="1946517197" sldId="317"/>
        </pc:sldMkLst>
        <pc:spChg chg="mod">
          <ac:chgData name="Nicola Jordan" userId="601f700a-5682-4267-b8d1-d1b21286b4d9" providerId="ADAL" clId="{D9B416FA-D591-492F-B163-2EED93F0F626}" dt="2022-10-21T18:49:01.481" v="123" actId="20577"/>
          <ac:spMkLst>
            <pc:docMk/>
            <pc:sldMk cId="1946517197" sldId="317"/>
            <ac:spMk id="3" creationId="{4A75578D-C42A-4C22-A46A-5B5DC8E6888F}"/>
          </ac:spMkLst>
        </pc:spChg>
      </pc:sldChg>
      <pc:sldChg chg="modSp del mod">
        <pc:chgData name="Nicola Jordan" userId="601f700a-5682-4267-b8d1-d1b21286b4d9" providerId="ADAL" clId="{D9B416FA-D591-492F-B163-2EED93F0F626}" dt="2022-10-21T18:49:53.763" v="130" actId="47"/>
        <pc:sldMkLst>
          <pc:docMk/>
          <pc:sldMk cId="3056521429" sldId="318"/>
        </pc:sldMkLst>
        <pc:spChg chg="mod">
          <ac:chgData name="Nicola Jordan" userId="601f700a-5682-4267-b8d1-d1b21286b4d9" providerId="ADAL" clId="{D9B416FA-D591-492F-B163-2EED93F0F626}" dt="2022-10-21T18:48:12.526" v="47" actId="27636"/>
          <ac:spMkLst>
            <pc:docMk/>
            <pc:sldMk cId="3056521429" sldId="318"/>
            <ac:spMk id="4" creationId="{BDEC5118-28B0-4FD2-BCA3-013C9EF0D667}"/>
          </ac:spMkLst>
        </pc:spChg>
      </pc:sldChg>
      <pc:sldChg chg="addSp delSp modSp new mod ord modClrScheme chgLayout modNotesTx">
        <pc:chgData name="Nicola Jordan" userId="601f700a-5682-4267-b8d1-d1b21286b4d9" providerId="ADAL" clId="{D9B416FA-D591-492F-B163-2EED93F0F626}" dt="2022-10-21T19:33:08.489" v="1062" actId="20577"/>
        <pc:sldMkLst>
          <pc:docMk/>
          <pc:sldMk cId="1373243471" sldId="319"/>
        </pc:sldMkLst>
        <pc:spChg chg="del mod ord">
          <ac:chgData name="Nicola Jordan" userId="601f700a-5682-4267-b8d1-d1b21286b4d9" providerId="ADAL" clId="{D9B416FA-D591-492F-B163-2EED93F0F626}" dt="2022-10-19T06:40:47.084" v="3" actId="700"/>
          <ac:spMkLst>
            <pc:docMk/>
            <pc:sldMk cId="1373243471" sldId="319"/>
            <ac:spMk id="2" creationId="{1A735F3D-3215-49FE-8D21-F9C134C02E5A}"/>
          </ac:spMkLst>
        </pc:spChg>
        <pc:spChg chg="del mod ord">
          <ac:chgData name="Nicola Jordan" userId="601f700a-5682-4267-b8d1-d1b21286b4d9" providerId="ADAL" clId="{D9B416FA-D591-492F-B163-2EED93F0F626}" dt="2022-10-19T06:40:47.084" v="3" actId="700"/>
          <ac:spMkLst>
            <pc:docMk/>
            <pc:sldMk cId="1373243471" sldId="319"/>
            <ac:spMk id="3" creationId="{CB79F06D-8F7B-4028-958B-3ED77ABC985F}"/>
          </ac:spMkLst>
        </pc:spChg>
        <pc:spChg chg="del mod ord">
          <ac:chgData name="Nicola Jordan" userId="601f700a-5682-4267-b8d1-d1b21286b4d9" providerId="ADAL" clId="{D9B416FA-D591-492F-B163-2EED93F0F626}" dt="2022-10-19T06:40:47.084" v="3" actId="700"/>
          <ac:spMkLst>
            <pc:docMk/>
            <pc:sldMk cId="1373243471" sldId="319"/>
            <ac:spMk id="4" creationId="{D9826D3C-8FA2-4162-A5C9-31C32380A7C2}"/>
          </ac:spMkLst>
        </pc:spChg>
        <pc:spChg chg="del mod ord">
          <ac:chgData name="Nicola Jordan" userId="601f700a-5682-4267-b8d1-d1b21286b4d9" providerId="ADAL" clId="{D9B416FA-D591-492F-B163-2EED93F0F626}" dt="2022-10-19T06:40:47.084" v="3" actId="700"/>
          <ac:spMkLst>
            <pc:docMk/>
            <pc:sldMk cId="1373243471" sldId="319"/>
            <ac:spMk id="5" creationId="{7910093F-EA0E-4279-9187-B62E915CE4EA}"/>
          </ac:spMkLst>
        </pc:spChg>
        <pc:spChg chg="add mod ord">
          <ac:chgData name="Nicola Jordan" userId="601f700a-5682-4267-b8d1-d1b21286b4d9" providerId="ADAL" clId="{D9B416FA-D591-492F-B163-2EED93F0F626}" dt="2022-10-19T06:40:51.865" v="13" actId="20577"/>
          <ac:spMkLst>
            <pc:docMk/>
            <pc:sldMk cId="1373243471" sldId="319"/>
            <ac:spMk id="6" creationId="{AC2020D3-FB45-4661-988D-57F6F1A2700C}"/>
          </ac:spMkLst>
        </pc:spChg>
        <pc:spChg chg="add mod ord">
          <ac:chgData name="Nicola Jordan" userId="601f700a-5682-4267-b8d1-d1b21286b4d9" providerId="ADAL" clId="{D9B416FA-D591-492F-B163-2EED93F0F626}" dt="2022-10-19T06:40:47.084" v="3" actId="700"/>
          <ac:spMkLst>
            <pc:docMk/>
            <pc:sldMk cId="1373243471" sldId="319"/>
            <ac:spMk id="7" creationId="{136483BA-8E01-4480-A9FC-C0413645FE88}"/>
          </ac:spMkLst>
        </pc:spChg>
        <pc:spChg chg="add mod ord">
          <ac:chgData name="Nicola Jordan" userId="601f700a-5682-4267-b8d1-d1b21286b4d9" providerId="ADAL" clId="{D9B416FA-D591-492F-B163-2EED93F0F626}" dt="2022-10-19T06:41:04.923" v="45" actId="20577"/>
          <ac:spMkLst>
            <pc:docMk/>
            <pc:sldMk cId="1373243471" sldId="319"/>
            <ac:spMk id="8" creationId="{902BF1C0-4305-47E9-B701-6E12C25493DD}"/>
          </ac:spMkLst>
        </pc:spChg>
        <pc:spChg chg="add mod ord">
          <ac:chgData name="Nicola Jordan" userId="601f700a-5682-4267-b8d1-d1b21286b4d9" providerId="ADAL" clId="{D9B416FA-D591-492F-B163-2EED93F0F626}" dt="2022-10-19T06:40:47.084" v="3" actId="700"/>
          <ac:spMkLst>
            <pc:docMk/>
            <pc:sldMk cId="1373243471" sldId="319"/>
            <ac:spMk id="9" creationId="{A2348085-AB6F-4020-9A9D-A65685FCBC6F}"/>
          </ac:spMkLst>
        </pc:spChg>
        <pc:spChg chg="add mod ord">
          <ac:chgData name="Nicola Jordan" userId="601f700a-5682-4267-b8d1-d1b21286b4d9" providerId="ADAL" clId="{D9B416FA-D591-492F-B163-2EED93F0F626}" dt="2022-10-19T06:40:47.084" v="3" actId="700"/>
          <ac:spMkLst>
            <pc:docMk/>
            <pc:sldMk cId="1373243471" sldId="319"/>
            <ac:spMk id="10" creationId="{30E9E8CF-1BE4-47D2-9A86-5CB90EF221DD}"/>
          </ac:spMkLst>
        </pc:spChg>
      </pc:sldChg>
      <pc:sldChg chg="modSp mod">
        <pc:chgData name="Nicola Jordan" userId="601f700a-5682-4267-b8d1-d1b21286b4d9" providerId="ADAL" clId="{D9B416FA-D591-492F-B163-2EED93F0F626}" dt="2022-10-21T18:48:12.534" v="48" actId="27636"/>
        <pc:sldMkLst>
          <pc:docMk/>
          <pc:sldMk cId="2353054647" sldId="320"/>
        </pc:sldMkLst>
        <pc:spChg chg="mod">
          <ac:chgData name="Nicola Jordan" userId="601f700a-5682-4267-b8d1-d1b21286b4d9" providerId="ADAL" clId="{D9B416FA-D591-492F-B163-2EED93F0F626}" dt="2022-10-21T18:48:12.534" v="48" actId="27636"/>
          <ac:spMkLst>
            <pc:docMk/>
            <pc:sldMk cId="2353054647" sldId="320"/>
            <ac:spMk id="4" creationId="{1C330020-6EFE-6A91-5230-24740E67DD30}"/>
          </ac:spMkLst>
        </pc:spChg>
      </pc:sldChg>
      <pc:sldChg chg="modSp mod">
        <pc:chgData name="Nicola Jordan" userId="601f700a-5682-4267-b8d1-d1b21286b4d9" providerId="ADAL" clId="{D9B416FA-D591-492F-B163-2EED93F0F626}" dt="2022-10-21T19:35:00.451" v="1163" actId="20577"/>
        <pc:sldMkLst>
          <pc:docMk/>
          <pc:sldMk cId="1079591302" sldId="321"/>
        </pc:sldMkLst>
        <pc:spChg chg="mod">
          <ac:chgData name="Nicola Jordan" userId="601f700a-5682-4267-b8d1-d1b21286b4d9" providerId="ADAL" clId="{D9B416FA-D591-492F-B163-2EED93F0F626}" dt="2022-10-21T18:48:12.549" v="49" actId="27636"/>
          <ac:spMkLst>
            <pc:docMk/>
            <pc:sldMk cId="1079591302" sldId="321"/>
            <ac:spMk id="3" creationId="{632D4750-EAB5-E2C2-6B72-D222751DECB6}"/>
          </ac:spMkLst>
        </pc:spChg>
        <pc:spChg chg="mod">
          <ac:chgData name="Nicola Jordan" userId="601f700a-5682-4267-b8d1-d1b21286b4d9" providerId="ADAL" clId="{D9B416FA-D591-492F-B163-2EED93F0F626}" dt="2022-10-21T19:35:00.451" v="1163" actId="20577"/>
          <ac:spMkLst>
            <pc:docMk/>
            <pc:sldMk cId="1079591302" sldId="321"/>
            <ac:spMk id="5" creationId="{0BECBFD3-35BE-C41F-A61F-26D7D75AE9AF}"/>
          </ac:spMkLst>
        </pc:spChg>
      </pc:sldChg>
      <pc:sldChg chg="add mod ord modShow">
        <pc:chgData name="Nicola Jordan" userId="601f700a-5682-4267-b8d1-d1b21286b4d9" providerId="ADAL" clId="{D9B416FA-D591-492F-B163-2EED93F0F626}" dt="2022-10-21T20:01:13.480" v="1561" actId="729"/>
        <pc:sldMkLst>
          <pc:docMk/>
          <pc:sldMk cId="3215334140" sldId="322"/>
        </pc:sldMkLst>
      </pc:sldChg>
      <pc:sldChg chg="modSp new mod modNotesTx">
        <pc:chgData name="Nicola Jordan" userId="601f700a-5682-4267-b8d1-d1b21286b4d9" providerId="ADAL" clId="{D9B416FA-D591-492F-B163-2EED93F0F626}" dt="2022-10-21T20:05:35.543" v="1644" actId="20577"/>
        <pc:sldMkLst>
          <pc:docMk/>
          <pc:sldMk cId="967876756" sldId="323"/>
        </pc:sldMkLst>
        <pc:spChg chg="mod">
          <ac:chgData name="Nicola Jordan" userId="601f700a-5682-4267-b8d1-d1b21286b4d9" providerId="ADAL" clId="{D9B416FA-D591-492F-B163-2EED93F0F626}" dt="2022-10-21T19:16:29.945" v="689" actId="6549"/>
          <ac:spMkLst>
            <pc:docMk/>
            <pc:sldMk cId="967876756" sldId="323"/>
            <ac:spMk id="2" creationId="{029D8318-A9C3-4E2F-9471-4D8A3D8001BC}"/>
          </ac:spMkLst>
        </pc:spChg>
        <pc:spChg chg="mod">
          <ac:chgData name="Nicola Jordan" userId="601f700a-5682-4267-b8d1-d1b21286b4d9" providerId="ADAL" clId="{D9B416FA-D591-492F-B163-2EED93F0F626}" dt="2022-10-21T19:28:57.729" v="785" actId="6549"/>
          <ac:spMkLst>
            <pc:docMk/>
            <pc:sldMk cId="967876756" sldId="323"/>
            <ac:spMk id="3" creationId="{9E45E9C0-1F68-478F-961D-51EE00845316}"/>
          </ac:spMkLst>
        </pc:spChg>
        <pc:spChg chg="mod">
          <ac:chgData name="Nicola Jordan" userId="601f700a-5682-4267-b8d1-d1b21286b4d9" providerId="ADAL" clId="{D9B416FA-D591-492F-B163-2EED93F0F626}" dt="2022-10-21T19:11:12.222" v="281" actId="27636"/>
          <ac:spMkLst>
            <pc:docMk/>
            <pc:sldMk cId="967876756" sldId="323"/>
            <ac:spMk id="4" creationId="{53302FF6-69DF-4E8F-847D-3D5004987793}"/>
          </ac:spMkLst>
        </pc:spChg>
      </pc:sldChg>
      <pc:sldChg chg="addSp delSp modSp new mod modNotesTx">
        <pc:chgData name="Nicola Jordan" userId="601f700a-5682-4267-b8d1-d1b21286b4d9" providerId="ADAL" clId="{D9B416FA-D591-492F-B163-2EED93F0F626}" dt="2022-10-21T19:16:23.382" v="688" actId="20577"/>
        <pc:sldMkLst>
          <pc:docMk/>
          <pc:sldMk cId="2486137151" sldId="324"/>
        </pc:sldMkLst>
        <pc:spChg chg="mod">
          <ac:chgData name="Nicola Jordan" userId="601f700a-5682-4267-b8d1-d1b21286b4d9" providerId="ADAL" clId="{D9B416FA-D591-492F-B163-2EED93F0F626}" dt="2022-10-21T19:10:39.960" v="278" actId="20577"/>
          <ac:spMkLst>
            <pc:docMk/>
            <pc:sldMk cId="2486137151" sldId="324"/>
            <ac:spMk id="2" creationId="{7BE1049F-67D7-4BF6-95EC-EF2BFE2E3BAC}"/>
          </ac:spMkLst>
        </pc:spChg>
        <pc:spChg chg="mod">
          <ac:chgData name="Nicola Jordan" userId="601f700a-5682-4267-b8d1-d1b21286b4d9" providerId="ADAL" clId="{D9B416FA-D591-492F-B163-2EED93F0F626}" dt="2022-10-21T19:11:12.222" v="280" actId="27636"/>
          <ac:spMkLst>
            <pc:docMk/>
            <pc:sldMk cId="2486137151" sldId="324"/>
            <ac:spMk id="3" creationId="{1452CE24-BC65-4A37-98C6-EAE3043C4B2D}"/>
          </ac:spMkLst>
        </pc:spChg>
        <pc:spChg chg="del">
          <ac:chgData name="Nicola Jordan" userId="601f700a-5682-4267-b8d1-d1b21286b4d9" providerId="ADAL" clId="{D9B416FA-D591-492F-B163-2EED93F0F626}" dt="2022-10-21T19:11:12.096" v="279" actId="931"/>
          <ac:spMkLst>
            <pc:docMk/>
            <pc:sldMk cId="2486137151" sldId="324"/>
            <ac:spMk id="4" creationId="{3DFFAD70-C98A-447D-8C70-7142944C59E5}"/>
          </ac:spMkLst>
        </pc:spChg>
        <pc:spChg chg="del">
          <ac:chgData name="Nicola Jordan" userId="601f700a-5682-4267-b8d1-d1b21286b4d9" providerId="ADAL" clId="{D9B416FA-D591-492F-B163-2EED93F0F626}" dt="2022-10-21T19:13:12.215" v="282"/>
          <ac:spMkLst>
            <pc:docMk/>
            <pc:sldMk cId="2486137151" sldId="324"/>
            <ac:spMk id="5" creationId="{E4AF7BED-4ACF-488F-9E10-77E21303BF0C}"/>
          </ac:spMkLst>
        </pc:spChg>
        <pc:picChg chg="add mod">
          <ac:chgData name="Nicola Jordan" userId="601f700a-5682-4267-b8d1-d1b21286b4d9" providerId="ADAL" clId="{D9B416FA-D591-492F-B163-2EED93F0F626}" dt="2022-10-21T19:13:23.160" v="284" actId="1076"/>
          <ac:picMkLst>
            <pc:docMk/>
            <pc:sldMk cId="2486137151" sldId="324"/>
            <ac:picMk id="7" creationId="{C3E7586F-551F-4181-862E-3B17A0A1B5B9}"/>
          </ac:picMkLst>
        </pc:picChg>
        <pc:picChg chg="add mod">
          <ac:chgData name="Nicola Jordan" userId="601f700a-5682-4267-b8d1-d1b21286b4d9" providerId="ADAL" clId="{D9B416FA-D591-492F-B163-2EED93F0F626}" dt="2022-10-21T19:13:12.215" v="282"/>
          <ac:picMkLst>
            <pc:docMk/>
            <pc:sldMk cId="2486137151" sldId="324"/>
            <ac:picMk id="1026" creationId="{AC6C574E-C3F5-42B8-B36A-A6CE54BC2F63}"/>
          </ac:picMkLst>
        </pc:picChg>
      </pc:sldChg>
      <pc:sldChg chg="modSp new del mod">
        <pc:chgData name="Nicola Jordan" userId="601f700a-5682-4267-b8d1-d1b21286b4d9" providerId="ADAL" clId="{D9B416FA-D591-492F-B163-2EED93F0F626}" dt="2022-10-21T19:29:09.871" v="786" actId="47"/>
        <pc:sldMkLst>
          <pc:docMk/>
          <pc:sldMk cId="2495104362" sldId="325"/>
        </pc:sldMkLst>
        <pc:spChg chg="mod">
          <ac:chgData name="Nicola Jordan" userId="601f700a-5682-4267-b8d1-d1b21286b4d9" providerId="ADAL" clId="{D9B416FA-D591-492F-B163-2EED93F0F626}" dt="2022-10-21T19:26:45.828" v="782" actId="20577"/>
          <ac:spMkLst>
            <pc:docMk/>
            <pc:sldMk cId="2495104362" sldId="325"/>
            <ac:spMk id="2" creationId="{52940F01-6922-40E2-A7C7-7B5CC599839A}"/>
          </ac:spMkLst>
        </pc:spChg>
      </pc:sldChg>
      <pc:sldChg chg="addSp delSp modSp new mod ord modClrScheme chgLayout">
        <pc:chgData name="Nicola Jordan" userId="601f700a-5682-4267-b8d1-d1b21286b4d9" providerId="ADAL" clId="{D9B416FA-D591-492F-B163-2EED93F0F626}" dt="2022-10-21T19:37:48.056" v="1281" actId="27636"/>
        <pc:sldMkLst>
          <pc:docMk/>
          <pc:sldMk cId="3190007117" sldId="325"/>
        </pc:sldMkLst>
        <pc:spChg chg="mod ord">
          <ac:chgData name="Nicola Jordan" userId="601f700a-5682-4267-b8d1-d1b21286b4d9" providerId="ADAL" clId="{D9B416FA-D591-492F-B163-2EED93F0F626}" dt="2022-10-21T19:37:48.054" v="1280" actId="26606"/>
          <ac:spMkLst>
            <pc:docMk/>
            <pc:sldMk cId="3190007117" sldId="325"/>
            <ac:spMk id="2" creationId="{1906ADC8-769B-45A1-80E0-933933F74632}"/>
          </ac:spMkLst>
        </pc:spChg>
        <pc:spChg chg="mod ord">
          <ac:chgData name="Nicola Jordan" userId="601f700a-5682-4267-b8d1-d1b21286b4d9" providerId="ADAL" clId="{D9B416FA-D591-492F-B163-2EED93F0F626}" dt="2022-10-21T19:37:48.054" v="1280" actId="26606"/>
          <ac:spMkLst>
            <pc:docMk/>
            <pc:sldMk cId="3190007117" sldId="325"/>
            <ac:spMk id="3" creationId="{5D3E0667-371F-4AD5-B35A-DCA9A2FA01C3}"/>
          </ac:spMkLst>
        </pc:spChg>
        <pc:spChg chg="del mod ord">
          <ac:chgData name="Nicola Jordan" userId="601f700a-5682-4267-b8d1-d1b21286b4d9" providerId="ADAL" clId="{D9B416FA-D591-492F-B163-2EED93F0F626}" dt="2022-10-21T19:37:26.132" v="1277" actId="700"/>
          <ac:spMkLst>
            <pc:docMk/>
            <pc:sldMk cId="3190007117" sldId="325"/>
            <ac:spMk id="4" creationId="{6C4377AD-AB3E-4FBE-8510-6693904756F3}"/>
          </ac:spMkLst>
        </pc:spChg>
        <pc:spChg chg="add del mod ord">
          <ac:chgData name="Nicola Jordan" userId="601f700a-5682-4267-b8d1-d1b21286b4d9" providerId="ADAL" clId="{D9B416FA-D591-492F-B163-2EED93F0F626}" dt="2022-10-21T19:37:48.054" v="1280" actId="26606"/>
          <ac:spMkLst>
            <pc:docMk/>
            <pc:sldMk cId="3190007117" sldId="325"/>
            <ac:spMk id="5" creationId="{3FC6E18F-B544-42FC-953F-BAD990C11884}"/>
          </ac:spMkLst>
        </pc:spChg>
        <pc:spChg chg="add del mod ord">
          <ac:chgData name="Nicola Jordan" userId="601f700a-5682-4267-b8d1-d1b21286b4d9" providerId="ADAL" clId="{D9B416FA-D591-492F-B163-2EED93F0F626}" dt="2022-10-21T19:37:40.616" v="1279" actId="931"/>
          <ac:spMkLst>
            <pc:docMk/>
            <pc:sldMk cId="3190007117" sldId="325"/>
            <ac:spMk id="6" creationId="{EC1CBFA9-1855-45B7-9736-B32ED675A7B9}"/>
          </ac:spMkLst>
        </pc:spChg>
        <pc:spChg chg="add mod">
          <ac:chgData name="Nicola Jordan" userId="601f700a-5682-4267-b8d1-d1b21286b4d9" providerId="ADAL" clId="{D9B416FA-D591-492F-B163-2EED93F0F626}" dt="2022-10-21T19:37:48.056" v="1281" actId="27636"/>
          <ac:spMkLst>
            <pc:docMk/>
            <pc:sldMk cId="3190007117" sldId="325"/>
            <ac:spMk id="13" creationId="{ABCF997C-2D12-C175-C39E-A6C77A09AF81}"/>
          </ac:spMkLst>
        </pc:spChg>
        <pc:picChg chg="add mod">
          <ac:chgData name="Nicola Jordan" userId="601f700a-5682-4267-b8d1-d1b21286b4d9" providerId="ADAL" clId="{D9B416FA-D591-492F-B163-2EED93F0F626}" dt="2022-10-21T19:37:48.054" v="1280" actId="26606"/>
          <ac:picMkLst>
            <pc:docMk/>
            <pc:sldMk cId="3190007117" sldId="325"/>
            <ac:picMk id="8" creationId="{CA852405-4046-452A-9C76-D3F4CA93240B}"/>
          </ac:picMkLst>
        </pc:picChg>
      </pc:sldChg>
      <pc:sldChg chg="addSp delSp modSp new mod modClrScheme chgLayout">
        <pc:chgData name="Nicola Jordan" userId="601f700a-5682-4267-b8d1-d1b21286b4d9" providerId="ADAL" clId="{D9B416FA-D591-492F-B163-2EED93F0F626}" dt="2022-10-21T19:30:23.121" v="845" actId="20577"/>
        <pc:sldMkLst>
          <pc:docMk/>
          <pc:sldMk cId="4105159419" sldId="326"/>
        </pc:sldMkLst>
        <pc:spChg chg="mod">
          <ac:chgData name="Nicola Jordan" userId="601f700a-5682-4267-b8d1-d1b21286b4d9" providerId="ADAL" clId="{D9B416FA-D591-492F-B163-2EED93F0F626}" dt="2022-10-21T19:30:23.121" v="845" actId="20577"/>
          <ac:spMkLst>
            <pc:docMk/>
            <pc:sldMk cId="4105159419" sldId="326"/>
            <ac:spMk id="2" creationId="{91B20B94-EEEF-4430-A9CF-ACD9AF41B632}"/>
          </ac:spMkLst>
        </pc:spChg>
        <pc:spChg chg="del mod">
          <ac:chgData name="Nicola Jordan" userId="601f700a-5682-4267-b8d1-d1b21286b4d9" providerId="ADAL" clId="{D9B416FA-D591-492F-B163-2EED93F0F626}" dt="2022-10-21T19:29:59.360" v="817" actId="26606"/>
          <ac:spMkLst>
            <pc:docMk/>
            <pc:sldMk cId="4105159419" sldId="326"/>
            <ac:spMk id="3" creationId="{D45F2ADA-7C61-4621-9C2A-B1E1C54AE6B0}"/>
          </ac:spMkLst>
        </pc:spChg>
        <pc:spChg chg="del">
          <ac:chgData name="Nicola Jordan" userId="601f700a-5682-4267-b8d1-d1b21286b4d9" providerId="ADAL" clId="{D9B416FA-D591-492F-B163-2EED93F0F626}" dt="2022-10-21T19:29:54.498" v="814" actId="931"/>
          <ac:spMkLst>
            <pc:docMk/>
            <pc:sldMk cId="4105159419" sldId="326"/>
            <ac:spMk id="4" creationId="{17F9E74A-966A-43A6-B383-D744E74AD3EC}"/>
          </ac:spMkLst>
        </pc:spChg>
        <pc:spChg chg="del">
          <ac:chgData name="Nicola Jordan" userId="601f700a-5682-4267-b8d1-d1b21286b4d9" providerId="ADAL" clId="{D9B416FA-D591-492F-B163-2EED93F0F626}" dt="2022-10-21T19:29:59.360" v="817" actId="26606"/>
          <ac:spMkLst>
            <pc:docMk/>
            <pc:sldMk cId="4105159419" sldId="326"/>
            <ac:spMk id="5" creationId="{7C472DA8-0FDF-4A22-B871-6025C75FF57A}"/>
          </ac:spMkLst>
        </pc:spChg>
        <pc:spChg chg="add mod">
          <ac:chgData name="Nicola Jordan" userId="601f700a-5682-4267-b8d1-d1b21286b4d9" providerId="ADAL" clId="{D9B416FA-D591-492F-B163-2EED93F0F626}" dt="2022-10-21T19:29:59.366" v="818" actId="27636"/>
          <ac:spMkLst>
            <pc:docMk/>
            <pc:sldMk cId="4105159419" sldId="326"/>
            <ac:spMk id="12" creationId="{65B98E80-B1AE-32DA-71EB-B48BEE323E7B}"/>
          </ac:spMkLst>
        </pc:spChg>
        <pc:picChg chg="add mod">
          <ac:chgData name="Nicola Jordan" userId="601f700a-5682-4267-b8d1-d1b21286b4d9" providerId="ADAL" clId="{D9B416FA-D591-492F-B163-2EED93F0F626}" dt="2022-10-21T19:29:59.360" v="817" actId="26606"/>
          <ac:picMkLst>
            <pc:docMk/>
            <pc:sldMk cId="4105159419" sldId="326"/>
            <ac:picMk id="7" creationId="{277E8B94-1574-40D8-9DFC-D303C8EC4257}"/>
          </ac:picMkLst>
        </pc:picChg>
      </pc:sldChg>
      <pc:sldChg chg="add">
        <pc:chgData name="Nicola Jordan" userId="601f700a-5682-4267-b8d1-d1b21286b4d9" providerId="ADAL" clId="{D9B416FA-D591-492F-B163-2EED93F0F626}" dt="2022-10-21T19:30:33.526" v="846"/>
        <pc:sldMkLst>
          <pc:docMk/>
          <pc:sldMk cId="2839664046" sldId="327"/>
        </pc:sldMkLst>
      </pc:sldChg>
      <pc:sldChg chg="add">
        <pc:chgData name="Nicola Jordan" userId="601f700a-5682-4267-b8d1-d1b21286b4d9" providerId="ADAL" clId="{D9B416FA-D591-492F-B163-2EED93F0F626}" dt="2022-10-21T19:30:43.737" v="847"/>
        <pc:sldMkLst>
          <pc:docMk/>
          <pc:sldMk cId="2393218359" sldId="328"/>
        </pc:sldMkLst>
      </pc:sldChg>
      <pc:sldChg chg="addSp delSp modSp new mod modNotesTx">
        <pc:chgData name="Nicola Jordan" userId="601f700a-5682-4267-b8d1-d1b21286b4d9" providerId="ADAL" clId="{D9B416FA-D591-492F-B163-2EED93F0F626}" dt="2022-10-21T19:32:02.793" v="927" actId="27636"/>
        <pc:sldMkLst>
          <pc:docMk/>
          <pc:sldMk cId="58790992" sldId="329"/>
        </pc:sldMkLst>
        <pc:spChg chg="mod">
          <ac:chgData name="Nicola Jordan" userId="601f700a-5682-4267-b8d1-d1b21286b4d9" providerId="ADAL" clId="{D9B416FA-D591-492F-B163-2EED93F0F626}" dt="2022-10-21T19:32:02.790" v="926" actId="26606"/>
          <ac:spMkLst>
            <pc:docMk/>
            <pc:sldMk cId="58790992" sldId="329"/>
            <ac:spMk id="2" creationId="{B3FCD908-3E5D-483C-876E-ECA8DAC719BE}"/>
          </ac:spMkLst>
        </pc:spChg>
        <pc:spChg chg="del">
          <ac:chgData name="Nicola Jordan" userId="601f700a-5682-4267-b8d1-d1b21286b4d9" providerId="ADAL" clId="{D9B416FA-D591-492F-B163-2EED93F0F626}" dt="2022-10-21T19:31:59.932" v="924" actId="931"/>
          <ac:spMkLst>
            <pc:docMk/>
            <pc:sldMk cId="58790992" sldId="329"/>
            <ac:spMk id="3" creationId="{11218882-3B14-470A-A1F0-3E51CEE02DAE}"/>
          </ac:spMkLst>
        </pc:spChg>
        <pc:spChg chg="del mod">
          <ac:chgData name="Nicola Jordan" userId="601f700a-5682-4267-b8d1-d1b21286b4d9" providerId="ADAL" clId="{D9B416FA-D591-492F-B163-2EED93F0F626}" dt="2022-10-21T19:32:02.790" v="926" actId="26606"/>
          <ac:spMkLst>
            <pc:docMk/>
            <pc:sldMk cId="58790992" sldId="329"/>
            <ac:spMk id="4" creationId="{0960A482-9A7F-4722-81BC-4504223733CC}"/>
          </ac:spMkLst>
        </pc:spChg>
        <pc:spChg chg="add mod">
          <ac:chgData name="Nicola Jordan" userId="601f700a-5682-4267-b8d1-d1b21286b4d9" providerId="ADAL" clId="{D9B416FA-D591-492F-B163-2EED93F0F626}" dt="2022-10-21T19:32:02.793" v="927" actId="27636"/>
          <ac:spMkLst>
            <pc:docMk/>
            <pc:sldMk cId="58790992" sldId="329"/>
            <ac:spMk id="11" creationId="{286334B1-D6E4-B4C1-9973-A088C1E1459F}"/>
          </ac:spMkLst>
        </pc:spChg>
        <pc:picChg chg="add mod">
          <ac:chgData name="Nicola Jordan" userId="601f700a-5682-4267-b8d1-d1b21286b4d9" providerId="ADAL" clId="{D9B416FA-D591-492F-B163-2EED93F0F626}" dt="2022-10-21T19:32:02.790" v="926" actId="26606"/>
          <ac:picMkLst>
            <pc:docMk/>
            <pc:sldMk cId="58790992" sldId="329"/>
            <ac:picMk id="6" creationId="{AF4615E0-A5EE-49E2-92DD-DA08D0A793C0}"/>
          </ac:picMkLst>
        </pc:picChg>
      </pc:sldChg>
      <pc:sldChg chg="add ord">
        <pc:chgData name="Nicola Jordan" userId="601f700a-5682-4267-b8d1-d1b21286b4d9" providerId="ADAL" clId="{D9B416FA-D591-492F-B163-2EED93F0F626}" dt="2022-10-21T20:01:04.730" v="1560"/>
        <pc:sldMkLst>
          <pc:docMk/>
          <pc:sldMk cId="3792148801" sldId="330"/>
        </pc:sldMkLst>
      </pc:sldChg>
      <pc:sldChg chg="add">
        <pc:chgData name="Nicola Jordan" userId="601f700a-5682-4267-b8d1-d1b21286b4d9" providerId="ADAL" clId="{D9B416FA-D591-492F-B163-2EED93F0F626}" dt="2022-10-21T19:35:28.091" v="1165"/>
        <pc:sldMkLst>
          <pc:docMk/>
          <pc:sldMk cId="2365472200" sldId="331"/>
        </pc:sldMkLst>
      </pc:sldChg>
      <pc:sldChg chg="add">
        <pc:chgData name="Nicola Jordan" userId="601f700a-5682-4267-b8d1-d1b21286b4d9" providerId="ADAL" clId="{D9B416FA-D591-492F-B163-2EED93F0F626}" dt="2022-10-21T19:35:37.230" v="1166"/>
        <pc:sldMkLst>
          <pc:docMk/>
          <pc:sldMk cId="2655674541" sldId="332"/>
        </pc:sldMkLst>
      </pc:sldChg>
      <pc:sldChg chg="addSp delSp modSp add mod delAnim modNotesTx">
        <pc:chgData name="Nicola Jordan" userId="601f700a-5682-4267-b8d1-d1b21286b4d9" providerId="ADAL" clId="{D9B416FA-D591-492F-B163-2EED93F0F626}" dt="2022-10-21T20:00:51.204" v="1556" actId="20577"/>
        <pc:sldMkLst>
          <pc:docMk/>
          <pc:sldMk cId="3541002641" sldId="333"/>
        </pc:sldMkLst>
        <pc:spChg chg="add del mod">
          <ac:chgData name="Nicola Jordan" userId="601f700a-5682-4267-b8d1-d1b21286b4d9" providerId="ADAL" clId="{D9B416FA-D591-492F-B163-2EED93F0F626}" dt="2022-10-21T19:51:13.064" v="1288"/>
          <ac:spMkLst>
            <pc:docMk/>
            <pc:sldMk cId="3541002641" sldId="333"/>
            <ac:spMk id="3" creationId="{2D337ABA-113A-4013-B5FE-7A45AD1DF009}"/>
          </ac:spMkLst>
        </pc:spChg>
        <pc:spChg chg="add del mod">
          <ac:chgData name="Nicola Jordan" userId="601f700a-5682-4267-b8d1-d1b21286b4d9" providerId="ADAL" clId="{D9B416FA-D591-492F-B163-2EED93F0F626}" dt="2022-10-21T19:53:09.931" v="1291"/>
          <ac:spMkLst>
            <pc:docMk/>
            <pc:sldMk cId="3541002641" sldId="333"/>
            <ac:spMk id="7" creationId="{C4735B96-1208-4171-B707-22786B093B6D}"/>
          </ac:spMkLst>
        </pc:spChg>
        <pc:spChg chg="mod">
          <ac:chgData name="Nicola Jordan" userId="601f700a-5682-4267-b8d1-d1b21286b4d9" providerId="ADAL" clId="{D9B416FA-D591-492F-B163-2EED93F0F626}" dt="2022-10-21T19:54:51.667" v="1331" actId="20577"/>
          <ac:spMkLst>
            <pc:docMk/>
            <pc:sldMk cId="3541002641" sldId="333"/>
            <ac:spMk id="8" creationId="{CECFEC08-2972-4D02-A0BF-72A6EF35B415}"/>
          </ac:spMkLst>
        </pc:spChg>
        <pc:spChg chg="del">
          <ac:chgData name="Nicola Jordan" userId="601f700a-5682-4267-b8d1-d1b21286b4d9" providerId="ADAL" clId="{D9B416FA-D591-492F-B163-2EED93F0F626}" dt="2022-10-21T19:38:27.232" v="1283" actId="478"/>
          <ac:spMkLst>
            <pc:docMk/>
            <pc:sldMk cId="3541002641" sldId="333"/>
            <ac:spMk id="10" creationId="{E800B403-5000-416A-BB97-6D9E76B883A2}"/>
          </ac:spMkLst>
        </pc:spChg>
        <pc:spChg chg="mod">
          <ac:chgData name="Nicola Jordan" userId="601f700a-5682-4267-b8d1-d1b21286b4d9" providerId="ADAL" clId="{D9B416FA-D591-492F-B163-2EED93F0F626}" dt="2022-10-21T19:55:00.447" v="1334" actId="1076"/>
          <ac:spMkLst>
            <pc:docMk/>
            <pc:sldMk cId="3541002641" sldId="333"/>
            <ac:spMk id="13" creationId="{CB1F7788-C17B-4774-A092-3A8E4D1243B8}"/>
          </ac:spMkLst>
        </pc:spChg>
        <pc:spChg chg="add mod">
          <ac:chgData name="Nicola Jordan" userId="601f700a-5682-4267-b8d1-d1b21286b4d9" providerId="ADAL" clId="{D9B416FA-D591-492F-B163-2EED93F0F626}" dt="2022-10-21T20:00:31.284" v="1521" actId="20577"/>
          <ac:spMkLst>
            <pc:docMk/>
            <pc:sldMk cId="3541002641" sldId="333"/>
            <ac:spMk id="19" creationId="{D76FF313-FC56-4B12-BDA3-471EF35A498E}"/>
          </ac:spMkLst>
        </pc:spChg>
        <pc:graphicFrameChg chg="add del mod">
          <ac:chgData name="Nicola Jordan" userId="601f700a-5682-4267-b8d1-d1b21286b4d9" providerId="ADAL" clId="{D9B416FA-D591-492F-B163-2EED93F0F626}" dt="2022-10-21T19:49:53.867" v="1287"/>
          <ac:graphicFrameMkLst>
            <pc:docMk/>
            <pc:sldMk cId="3541002641" sldId="333"/>
            <ac:graphicFrameMk id="4" creationId="{DEB66CA7-4707-40BC-97DA-993A76C802C0}"/>
          </ac:graphicFrameMkLst>
        </pc:graphicFrameChg>
        <pc:graphicFrameChg chg="add del mod">
          <ac:chgData name="Nicola Jordan" userId="601f700a-5682-4267-b8d1-d1b21286b4d9" providerId="ADAL" clId="{D9B416FA-D591-492F-B163-2EED93F0F626}" dt="2022-10-21T19:52:57.393" v="1290" actId="478"/>
          <ac:graphicFrameMkLst>
            <pc:docMk/>
            <pc:sldMk cId="3541002641" sldId="333"/>
            <ac:graphicFrameMk id="5" creationId="{6D8F310E-C15E-4FD4-B7EC-32AF2A994B93}"/>
          </ac:graphicFrameMkLst>
        </pc:graphicFrameChg>
        <pc:graphicFrameChg chg="add mod modGraphic">
          <ac:chgData name="Nicola Jordan" userId="601f700a-5682-4267-b8d1-d1b21286b4d9" providerId="ADAL" clId="{D9B416FA-D591-492F-B163-2EED93F0F626}" dt="2022-10-21T19:55:59.718" v="1345" actId="1076"/>
          <ac:graphicFrameMkLst>
            <pc:docMk/>
            <pc:sldMk cId="3541002641" sldId="333"/>
            <ac:graphicFrameMk id="9" creationId="{A2F2FA87-2942-456C-ABA7-6C78BF44617B}"/>
          </ac:graphicFrameMkLst>
        </pc:graphicFrameChg>
        <pc:graphicFrameChg chg="add mod modGraphic">
          <ac:chgData name="Nicola Jordan" userId="601f700a-5682-4267-b8d1-d1b21286b4d9" providerId="ADAL" clId="{D9B416FA-D591-492F-B163-2EED93F0F626}" dt="2022-10-21T19:58:35.725" v="1446" actId="12385"/>
          <ac:graphicFrameMkLst>
            <pc:docMk/>
            <pc:sldMk cId="3541002641" sldId="333"/>
            <ac:graphicFrameMk id="11" creationId="{A90065B8-5129-45C6-8C6C-1DABCB3CAA04}"/>
          </ac:graphicFrameMkLst>
        </pc:graphicFrameChg>
        <pc:cxnChg chg="add del mod">
          <ac:chgData name="Nicola Jordan" userId="601f700a-5682-4267-b8d1-d1b21286b4d9" providerId="ADAL" clId="{D9B416FA-D591-492F-B163-2EED93F0F626}" dt="2022-10-21T19:59:25.226" v="1466" actId="478"/>
          <ac:cxnSpMkLst>
            <pc:docMk/>
            <pc:sldMk cId="3541002641" sldId="333"/>
            <ac:cxnSpMk id="15" creationId="{5A2672C1-0AE6-4FCF-9DAE-F06B5E3912D8}"/>
          </ac:cxnSpMkLst>
        </pc:cxnChg>
      </pc:sldChg>
      <pc:sldChg chg="add">
        <pc:chgData name="Nicola Jordan" userId="601f700a-5682-4267-b8d1-d1b21286b4d9" providerId="ADAL" clId="{D9B416FA-D591-492F-B163-2EED93F0F626}" dt="2022-10-21T20:05:55.934" v="1645"/>
        <pc:sldMkLst>
          <pc:docMk/>
          <pc:sldMk cId="733450009" sldId="334"/>
        </pc:sldMkLst>
      </pc:sldChg>
    </pc:docChg>
  </pc:docChgLst>
  <pc:docChgLst>
    <pc:chgData name="Tobias Rothlin" userId="3e55b4c8-f239-49a5-b3a1-2f6f8b6083f6" providerId="ADAL" clId="{6AF54E10-F4BF-486C-89A2-39F20664FC44}"/>
    <pc:docChg chg="undo custSel addSld modSld modSection">
      <pc:chgData name="Tobias Rothlin" userId="3e55b4c8-f239-49a5-b3a1-2f6f8b6083f6" providerId="ADAL" clId="{6AF54E10-F4BF-486C-89A2-39F20664FC44}" dt="2023-09-18T07:40:25.448" v="172" actId="20577"/>
      <pc:docMkLst>
        <pc:docMk/>
      </pc:docMkLst>
      <pc:sldChg chg="mod modShow">
        <pc:chgData name="Tobias Rothlin" userId="3e55b4c8-f239-49a5-b3a1-2f6f8b6083f6" providerId="ADAL" clId="{6AF54E10-F4BF-486C-89A2-39F20664FC44}" dt="2023-09-18T05:51:29.867" v="0" actId="729"/>
        <pc:sldMkLst>
          <pc:docMk/>
          <pc:sldMk cId="3197172490" sldId="336"/>
        </pc:sldMkLst>
      </pc:sldChg>
      <pc:sldChg chg="addSp delSp modSp mod modNotesTx">
        <pc:chgData name="Tobias Rothlin" userId="3e55b4c8-f239-49a5-b3a1-2f6f8b6083f6" providerId="ADAL" clId="{6AF54E10-F4BF-486C-89A2-39F20664FC44}" dt="2023-09-18T06:23:27.157" v="16" actId="1076"/>
        <pc:sldMkLst>
          <pc:docMk/>
          <pc:sldMk cId="2778874021" sldId="337"/>
        </pc:sldMkLst>
        <pc:spChg chg="add mod">
          <ac:chgData name="Tobias Rothlin" userId="3e55b4c8-f239-49a5-b3a1-2f6f8b6083f6" providerId="ADAL" clId="{6AF54E10-F4BF-486C-89A2-39F20664FC44}" dt="2023-09-18T05:53:11.074" v="5"/>
          <ac:spMkLst>
            <pc:docMk/>
            <pc:sldMk cId="2778874021" sldId="337"/>
            <ac:spMk id="2" creationId="{A4F8CB9B-6960-3826-3925-A2E5CB723D13}"/>
          </ac:spMkLst>
        </pc:spChg>
        <pc:spChg chg="mod">
          <ac:chgData name="Tobias Rothlin" userId="3e55b4c8-f239-49a5-b3a1-2f6f8b6083f6" providerId="ADAL" clId="{6AF54E10-F4BF-486C-89A2-39F20664FC44}" dt="2023-09-18T05:53:16.362" v="7" actId="5793"/>
          <ac:spMkLst>
            <pc:docMk/>
            <pc:sldMk cId="2778874021" sldId="337"/>
            <ac:spMk id="3" creationId="{333BD846-1D41-740D-1D3B-9AE0911747F9}"/>
          </ac:spMkLst>
        </pc:spChg>
        <pc:spChg chg="del mod">
          <ac:chgData name="Tobias Rothlin" userId="3e55b4c8-f239-49a5-b3a1-2f6f8b6083f6" providerId="ADAL" clId="{6AF54E10-F4BF-486C-89A2-39F20664FC44}" dt="2023-09-18T05:54:21.122" v="9"/>
          <ac:spMkLst>
            <pc:docMk/>
            <pc:sldMk cId="2778874021" sldId="337"/>
            <ac:spMk id="5" creationId="{5E599819-0DB9-72CB-C073-574C71E7A006}"/>
          </ac:spMkLst>
        </pc:spChg>
        <pc:picChg chg="add mod">
          <ac:chgData name="Tobias Rothlin" userId="3e55b4c8-f239-49a5-b3a1-2f6f8b6083f6" providerId="ADAL" clId="{6AF54E10-F4BF-486C-89A2-39F20664FC44}" dt="2023-09-18T06:23:27.157" v="16" actId="1076"/>
          <ac:picMkLst>
            <pc:docMk/>
            <pc:sldMk cId="2778874021" sldId="337"/>
            <ac:picMk id="4" creationId="{B8687E1F-4AE8-42C6-EC1B-5B8F2BA6AD14}"/>
          </ac:picMkLst>
        </pc:picChg>
      </pc:sldChg>
      <pc:sldChg chg="delSp mod">
        <pc:chgData name="Tobias Rothlin" userId="3e55b4c8-f239-49a5-b3a1-2f6f8b6083f6" providerId="ADAL" clId="{6AF54E10-F4BF-486C-89A2-39F20664FC44}" dt="2023-09-18T06:24:43.562" v="33" actId="478"/>
        <pc:sldMkLst>
          <pc:docMk/>
          <pc:sldMk cId="2561561410" sldId="338"/>
        </pc:sldMkLst>
        <pc:spChg chg="del">
          <ac:chgData name="Tobias Rothlin" userId="3e55b4c8-f239-49a5-b3a1-2f6f8b6083f6" providerId="ADAL" clId="{6AF54E10-F4BF-486C-89A2-39F20664FC44}" dt="2023-09-18T06:24:42.708" v="32" actId="478"/>
          <ac:spMkLst>
            <pc:docMk/>
            <pc:sldMk cId="2561561410" sldId="338"/>
            <ac:spMk id="3" creationId="{333BD846-1D41-740D-1D3B-9AE0911747F9}"/>
          </ac:spMkLst>
        </pc:spChg>
        <pc:spChg chg="del">
          <ac:chgData name="Tobias Rothlin" userId="3e55b4c8-f239-49a5-b3a1-2f6f8b6083f6" providerId="ADAL" clId="{6AF54E10-F4BF-486C-89A2-39F20664FC44}" dt="2023-09-18T06:24:43.562" v="33" actId="478"/>
          <ac:spMkLst>
            <pc:docMk/>
            <pc:sldMk cId="2561561410" sldId="338"/>
            <ac:spMk id="5" creationId="{5E599819-0DB9-72CB-C073-574C71E7A006}"/>
          </ac:spMkLst>
        </pc:spChg>
      </pc:sldChg>
      <pc:sldChg chg="addSp delSp modSp add mod">
        <pc:chgData name="Tobias Rothlin" userId="3e55b4c8-f239-49a5-b3a1-2f6f8b6083f6" providerId="ADAL" clId="{6AF54E10-F4BF-486C-89A2-39F20664FC44}" dt="2023-09-18T06:24:03.510" v="31" actId="14100"/>
        <pc:sldMkLst>
          <pc:docMk/>
          <pc:sldMk cId="3568074699" sldId="345"/>
        </pc:sldMkLst>
        <pc:spChg chg="mod">
          <ac:chgData name="Tobias Rothlin" userId="3e55b4c8-f239-49a5-b3a1-2f6f8b6083f6" providerId="ADAL" clId="{6AF54E10-F4BF-486C-89A2-39F20664FC44}" dt="2023-09-18T06:24:03.510" v="31" actId="14100"/>
          <ac:spMkLst>
            <pc:docMk/>
            <pc:sldMk cId="3568074699" sldId="345"/>
            <ac:spMk id="2" creationId="{A4F8CB9B-6960-3826-3925-A2E5CB723D13}"/>
          </ac:spMkLst>
        </pc:spChg>
        <pc:spChg chg="add del mod">
          <ac:chgData name="Tobias Rothlin" userId="3e55b4c8-f239-49a5-b3a1-2f6f8b6083f6" providerId="ADAL" clId="{6AF54E10-F4BF-486C-89A2-39F20664FC44}" dt="2023-09-18T06:23:34.578" v="18" actId="478"/>
          <ac:spMkLst>
            <pc:docMk/>
            <pc:sldMk cId="3568074699" sldId="345"/>
            <ac:spMk id="5" creationId="{15D4038F-96ED-E910-5A71-9C6F73E754DA}"/>
          </ac:spMkLst>
        </pc:spChg>
        <pc:picChg chg="del">
          <ac:chgData name="Tobias Rothlin" userId="3e55b4c8-f239-49a5-b3a1-2f6f8b6083f6" providerId="ADAL" clId="{6AF54E10-F4BF-486C-89A2-39F20664FC44}" dt="2023-09-18T06:23:29.927" v="17" actId="478"/>
          <ac:picMkLst>
            <pc:docMk/>
            <pc:sldMk cId="3568074699" sldId="345"/>
            <ac:picMk id="4" creationId="{B8687E1F-4AE8-42C6-EC1B-5B8F2BA6AD14}"/>
          </ac:picMkLst>
        </pc:picChg>
        <pc:picChg chg="add mod">
          <ac:chgData name="Tobias Rothlin" userId="3e55b4c8-f239-49a5-b3a1-2f6f8b6083f6" providerId="ADAL" clId="{6AF54E10-F4BF-486C-89A2-39F20664FC44}" dt="2023-09-18T06:23:48.236" v="21" actId="962"/>
          <ac:picMkLst>
            <pc:docMk/>
            <pc:sldMk cId="3568074699" sldId="345"/>
            <ac:picMk id="7" creationId="{6A8B4EC0-107B-5458-80A8-EB04720E0A49}"/>
          </ac:picMkLst>
        </pc:picChg>
      </pc:sldChg>
      <pc:sldChg chg="addSp delSp modSp add mod">
        <pc:chgData name="Tobias Rothlin" userId="3e55b4c8-f239-49a5-b3a1-2f6f8b6083f6" providerId="ADAL" clId="{6AF54E10-F4BF-486C-89A2-39F20664FC44}" dt="2023-09-18T07:19:14.606" v="97" actId="1076"/>
        <pc:sldMkLst>
          <pc:docMk/>
          <pc:sldMk cId="2600553731" sldId="346"/>
        </pc:sldMkLst>
        <pc:spChg chg="mod">
          <ac:chgData name="Tobias Rothlin" userId="3e55b4c8-f239-49a5-b3a1-2f6f8b6083f6" providerId="ADAL" clId="{6AF54E10-F4BF-486C-89A2-39F20664FC44}" dt="2023-09-18T06:28:30.668" v="90" actId="1076"/>
          <ac:spMkLst>
            <pc:docMk/>
            <pc:sldMk cId="2600553731" sldId="346"/>
            <ac:spMk id="2" creationId="{A4F8CB9B-6960-3826-3925-A2E5CB723D13}"/>
          </ac:spMkLst>
        </pc:spChg>
        <pc:spChg chg="del">
          <ac:chgData name="Tobias Rothlin" userId="3e55b4c8-f239-49a5-b3a1-2f6f8b6083f6" providerId="ADAL" clId="{6AF54E10-F4BF-486C-89A2-39F20664FC44}" dt="2023-09-18T06:28:34.569" v="91" actId="478"/>
          <ac:spMkLst>
            <pc:docMk/>
            <pc:sldMk cId="2600553731" sldId="346"/>
            <ac:spMk id="3" creationId="{333BD846-1D41-740D-1D3B-9AE0911747F9}"/>
          </ac:spMkLst>
        </pc:spChg>
        <pc:spChg chg="add del mod">
          <ac:chgData name="Tobias Rothlin" userId="3e55b4c8-f239-49a5-b3a1-2f6f8b6083f6" providerId="ADAL" clId="{6AF54E10-F4BF-486C-89A2-39F20664FC44}" dt="2023-09-18T06:28:36.358" v="92" actId="478"/>
          <ac:spMkLst>
            <pc:docMk/>
            <pc:sldMk cId="2600553731" sldId="346"/>
            <ac:spMk id="5" creationId="{4A90489B-676C-59F7-9D0D-2EDCDF1AA79E}"/>
          </ac:spMkLst>
        </pc:spChg>
        <pc:picChg chg="add del">
          <ac:chgData name="Tobias Rothlin" userId="3e55b4c8-f239-49a5-b3a1-2f6f8b6083f6" providerId="ADAL" clId="{6AF54E10-F4BF-486C-89A2-39F20664FC44}" dt="2023-09-18T06:27:49.669" v="39" actId="478"/>
          <ac:picMkLst>
            <pc:docMk/>
            <pc:sldMk cId="2600553731" sldId="346"/>
            <ac:picMk id="7" creationId="{6A8B4EC0-107B-5458-80A8-EB04720E0A49}"/>
          </ac:picMkLst>
        </pc:picChg>
        <pc:picChg chg="add mod">
          <ac:chgData name="Tobias Rothlin" userId="3e55b4c8-f239-49a5-b3a1-2f6f8b6083f6" providerId="ADAL" clId="{6AF54E10-F4BF-486C-89A2-39F20664FC44}" dt="2023-09-18T07:19:14.606" v="97" actId="1076"/>
          <ac:picMkLst>
            <pc:docMk/>
            <pc:sldMk cId="2600553731" sldId="346"/>
            <ac:picMk id="9" creationId="{4BB1E275-BC5A-9CBB-E753-326742B90D11}"/>
          </ac:picMkLst>
        </pc:picChg>
      </pc:sldChg>
      <pc:sldChg chg="modSp add">
        <pc:chgData name="Tobias Rothlin" userId="3e55b4c8-f239-49a5-b3a1-2f6f8b6083f6" providerId="ADAL" clId="{6AF54E10-F4BF-486C-89A2-39F20664FC44}" dt="2023-09-18T07:19:47.720" v="102" actId="14826"/>
        <pc:sldMkLst>
          <pc:docMk/>
          <pc:sldMk cId="1760242823" sldId="347"/>
        </pc:sldMkLst>
        <pc:picChg chg="mod">
          <ac:chgData name="Tobias Rothlin" userId="3e55b4c8-f239-49a5-b3a1-2f6f8b6083f6" providerId="ADAL" clId="{6AF54E10-F4BF-486C-89A2-39F20664FC44}" dt="2023-09-18T07:19:47.720" v="102" actId="14826"/>
          <ac:picMkLst>
            <pc:docMk/>
            <pc:sldMk cId="1760242823" sldId="347"/>
            <ac:picMk id="9" creationId="{4BB1E275-BC5A-9CBB-E753-326742B90D11}"/>
          </ac:picMkLst>
        </pc:picChg>
      </pc:sldChg>
      <pc:sldChg chg="modSp add">
        <pc:chgData name="Tobias Rothlin" userId="3e55b4c8-f239-49a5-b3a1-2f6f8b6083f6" providerId="ADAL" clId="{6AF54E10-F4BF-486C-89A2-39F20664FC44}" dt="2023-09-18T07:19:55.194" v="103" actId="14826"/>
        <pc:sldMkLst>
          <pc:docMk/>
          <pc:sldMk cId="2563953599" sldId="348"/>
        </pc:sldMkLst>
        <pc:picChg chg="mod">
          <ac:chgData name="Tobias Rothlin" userId="3e55b4c8-f239-49a5-b3a1-2f6f8b6083f6" providerId="ADAL" clId="{6AF54E10-F4BF-486C-89A2-39F20664FC44}" dt="2023-09-18T07:19:55.194" v="103" actId="14826"/>
          <ac:picMkLst>
            <pc:docMk/>
            <pc:sldMk cId="2563953599" sldId="348"/>
            <ac:picMk id="9" creationId="{4BB1E275-BC5A-9CBB-E753-326742B90D11}"/>
          </ac:picMkLst>
        </pc:picChg>
      </pc:sldChg>
      <pc:sldChg chg="modSp add">
        <pc:chgData name="Tobias Rothlin" userId="3e55b4c8-f239-49a5-b3a1-2f6f8b6083f6" providerId="ADAL" clId="{6AF54E10-F4BF-486C-89A2-39F20664FC44}" dt="2023-09-18T07:20:00.984" v="104" actId="14826"/>
        <pc:sldMkLst>
          <pc:docMk/>
          <pc:sldMk cId="1307193183" sldId="349"/>
        </pc:sldMkLst>
        <pc:picChg chg="mod">
          <ac:chgData name="Tobias Rothlin" userId="3e55b4c8-f239-49a5-b3a1-2f6f8b6083f6" providerId="ADAL" clId="{6AF54E10-F4BF-486C-89A2-39F20664FC44}" dt="2023-09-18T07:20:00.984" v="104" actId="14826"/>
          <ac:picMkLst>
            <pc:docMk/>
            <pc:sldMk cId="1307193183" sldId="349"/>
            <ac:picMk id="9" creationId="{4BB1E275-BC5A-9CBB-E753-326742B90D11}"/>
          </ac:picMkLst>
        </pc:picChg>
      </pc:sldChg>
      <pc:sldChg chg="modSp add">
        <pc:chgData name="Tobias Rothlin" userId="3e55b4c8-f239-49a5-b3a1-2f6f8b6083f6" providerId="ADAL" clId="{6AF54E10-F4BF-486C-89A2-39F20664FC44}" dt="2023-09-18T07:20:06.266" v="105" actId="14826"/>
        <pc:sldMkLst>
          <pc:docMk/>
          <pc:sldMk cId="2360777878" sldId="350"/>
        </pc:sldMkLst>
        <pc:picChg chg="mod">
          <ac:chgData name="Tobias Rothlin" userId="3e55b4c8-f239-49a5-b3a1-2f6f8b6083f6" providerId="ADAL" clId="{6AF54E10-F4BF-486C-89A2-39F20664FC44}" dt="2023-09-18T07:20:06.266" v="105" actId="14826"/>
          <ac:picMkLst>
            <pc:docMk/>
            <pc:sldMk cId="2360777878" sldId="350"/>
            <ac:picMk id="9" creationId="{4BB1E275-BC5A-9CBB-E753-326742B90D11}"/>
          </ac:picMkLst>
        </pc:picChg>
      </pc:sldChg>
      <pc:sldChg chg="modSp add mod">
        <pc:chgData name="Tobias Rothlin" userId="3e55b4c8-f239-49a5-b3a1-2f6f8b6083f6" providerId="ADAL" clId="{6AF54E10-F4BF-486C-89A2-39F20664FC44}" dt="2023-09-18T07:20:15.760" v="109" actId="14826"/>
        <pc:sldMkLst>
          <pc:docMk/>
          <pc:sldMk cId="3936755011" sldId="351"/>
        </pc:sldMkLst>
        <pc:picChg chg="mod">
          <ac:chgData name="Tobias Rothlin" userId="3e55b4c8-f239-49a5-b3a1-2f6f8b6083f6" providerId="ADAL" clId="{6AF54E10-F4BF-486C-89A2-39F20664FC44}" dt="2023-09-18T07:20:15.760" v="109" actId="14826"/>
          <ac:picMkLst>
            <pc:docMk/>
            <pc:sldMk cId="3936755011" sldId="351"/>
            <ac:picMk id="9" creationId="{4BB1E275-BC5A-9CBB-E753-326742B90D11}"/>
          </ac:picMkLst>
        </pc:picChg>
      </pc:sldChg>
      <pc:sldChg chg="addSp modSp add mod modNotesTx">
        <pc:chgData name="Tobias Rothlin" userId="3e55b4c8-f239-49a5-b3a1-2f6f8b6083f6" providerId="ADAL" clId="{6AF54E10-F4BF-486C-89A2-39F20664FC44}" dt="2023-09-18T07:32:37.477" v="134" actId="20577"/>
        <pc:sldMkLst>
          <pc:docMk/>
          <pc:sldMk cId="2190870516" sldId="352"/>
        </pc:sldMkLst>
        <pc:spChg chg="add mod">
          <ac:chgData name="Tobias Rothlin" userId="3e55b4c8-f239-49a5-b3a1-2f6f8b6083f6" providerId="ADAL" clId="{6AF54E10-F4BF-486C-89A2-39F20664FC44}" dt="2023-09-18T07:21:49.483" v="129"/>
          <ac:spMkLst>
            <pc:docMk/>
            <pc:sldMk cId="2190870516" sldId="352"/>
            <ac:spMk id="3" creationId="{AE3E175B-03DB-3351-78DF-8D4004F5B948}"/>
          </ac:spMkLst>
        </pc:spChg>
      </pc:sldChg>
      <pc:sldChg chg="addSp delSp modSp add mod modNotesTx">
        <pc:chgData name="Tobias Rothlin" userId="3e55b4c8-f239-49a5-b3a1-2f6f8b6083f6" providerId="ADAL" clId="{6AF54E10-F4BF-486C-89A2-39F20664FC44}" dt="2023-09-18T07:40:25.448" v="172" actId="20577"/>
        <pc:sldMkLst>
          <pc:docMk/>
          <pc:sldMk cId="3691168424" sldId="353"/>
        </pc:sldMkLst>
        <pc:spChg chg="del">
          <ac:chgData name="Tobias Rothlin" userId="3e55b4c8-f239-49a5-b3a1-2f6f8b6083f6" providerId="ADAL" clId="{6AF54E10-F4BF-486C-89A2-39F20664FC44}" dt="2023-09-18T07:37:55.111" v="137" actId="478"/>
          <ac:spMkLst>
            <pc:docMk/>
            <pc:sldMk cId="3691168424" sldId="353"/>
            <ac:spMk id="3" creationId="{AE3E175B-03DB-3351-78DF-8D4004F5B948}"/>
          </ac:spMkLst>
        </pc:spChg>
        <pc:picChg chg="add mod">
          <ac:chgData name="Tobias Rothlin" userId="3e55b4c8-f239-49a5-b3a1-2f6f8b6083f6" providerId="ADAL" clId="{6AF54E10-F4BF-486C-89A2-39F20664FC44}" dt="2023-09-18T07:39:52.216" v="160" actId="1076"/>
          <ac:picMkLst>
            <pc:docMk/>
            <pc:sldMk cId="3691168424" sldId="353"/>
            <ac:picMk id="5" creationId="{F43FF55C-C367-FD7E-975C-CD256A8DA8D5}"/>
          </ac:picMkLst>
        </pc:picChg>
        <pc:picChg chg="add mod">
          <ac:chgData name="Tobias Rothlin" userId="3e55b4c8-f239-49a5-b3a1-2f6f8b6083f6" providerId="ADAL" clId="{6AF54E10-F4BF-486C-89A2-39F20664FC44}" dt="2023-09-18T07:39:53.394" v="161" actId="1076"/>
          <ac:picMkLst>
            <pc:docMk/>
            <pc:sldMk cId="3691168424" sldId="353"/>
            <ac:picMk id="7" creationId="{43D50D85-5A91-D823-7365-631B8CF28FF2}"/>
          </ac:picMkLst>
        </pc:picChg>
        <pc:picChg chg="del">
          <ac:chgData name="Tobias Rothlin" userId="3e55b4c8-f239-49a5-b3a1-2f6f8b6083f6" providerId="ADAL" clId="{6AF54E10-F4BF-486C-89A2-39F20664FC44}" dt="2023-09-18T07:37:53.489" v="136" actId="478"/>
          <ac:picMkLst>
            <pc:docMk/>
            <pc:sldMk cId="3691168424" sldId="353"/>
            <ac:picMk id="9" creationId="{4BB1E275-BC5A-9CBB-E753-326742B90D11}"/>
          </ac:picMkLst>
        </pc:picChg>
        <pc:picChg chg="add mod">
          <ac:chgData name="Tobias Rothlin" userId="3e55b4c8-f239-49a5-b3a1-2f6f8b6083f6" providerId="ADAL" clId="{6AF54E10-F4BF-486C-89A2-39F20664FC44}" dt="2023-09-18T07:39:45.994" v="158" actId="1076"/>
          <ac:picMkLst>
            <pc:docMk/>
            <pc:sldMk cId="3691168424" sldId="353"/>
            <ac:picMk id="11" creationId="{209BC84B-0162-956D-01FF-46B096F3E898}"/>
          </ac:picMkLst>
        </pc:picChg>
        <pc:picChg chg="add mod">
          <ac:chgData name="Tobias Rothlin" userId="3e55b4c8-f239-49a5-b3a1-2f6f8b6083f6" providerId="ADAL" clId="{6AF54E10-F4BF-486C-89A2-39F20664FC44}" dt="2023-09-18T07:39:38.845" v="154" actId="1076"/>
          <ac:picMkLst>
            <pc:docMk/>
            <pc:sldMk cId="3691168424" sldId="353"/>
            <ac:picMk id="13" creationId="{94E1E60F-1141-083C-97D1-729BA603DE21}"/>
          </ac:picMkLst>
        </pc:picChg>
        <pc:picChg chg="add mod">
          <ac:chgData name="Tobias Rothlin" userId="3e55b4c8-f239-49a5-b3a1-2f6f8b6083f6" providerId="ADAL" clId="{6AF54E10-F4BF-486C-89A2-39F20664FC44}" dt="2023-09-18T07:39:34.126" v="152" actId="1076"/>
          <ac:picMkLst>
            <pc:docMk/>
            <pc:sldMk cId="3691168424" sldId="353"/>
            <ac:picMk id="15" creationId="{62073B50-6DCA-1F28-A79D-449ABB704754}"/>
          </ac:picMkLst>
        </pc:picChg>
        <pc:picChg chg="add mod">
          <ac:chgData name="Tobias Rothlin" userId="3e55b4c8-f239-49a5-b3a1-2f6f8b6083f6" providerId="ADAL" clId="{6AF54E10-F4BF-486C-89A2-39F20664FC44}" dt="2023-09-18T07:39:47.328" v="159" actId="1076"/>
          <ac:picMkLst>
            <pc:docMk/>
            <pc:sldMk cId="3691168424" sldId="353"/>
            <ac:picMk id="17" creationId="{02B1DBAB-45F1-1D0D-76FC-1859F56EA3E1}"/>
          </ac:picMkLst>
        </pc:picChg>
      </pc:sldChg>
    </pc:docChg>
  </pc:docChgLst>
  <pc:docChgLst>
    <pc:chgData name="Tobias Rothlin" userId="S::tobias.rothlin@ost.ch::3e55b4c8-f239-49a5-b3a1-2f6f8b6083f6" providerId="AD" clId="Web-{5A214521-A395-458E-9AD1-BD445A4CFAC6}"/>
    <pc:docChg chg="modSld">
      <pc:chgData name="Tobias Rothlin" userId="S::tobias.rothlin@ost.ch::3e55b4c8-f239-49a5-b3a1-2f6f8b6083f6" providerId="AD" clId="Web-{5A214521-A395-458E-9AD1-BD445A4CFAC6}" dt="2023-09-14T16:19:13.766" v="3" actId="1076"/>
      <pc:docMkLst>
        <pc:docMk/>
      </pc:docMkLst>
      <pc:sldChg chg="addSp modSp">
        <pc:chgData name="Tobias Rothlin" userId="S::tobias.rothlin@ost.ch::3e55b4c8-f239-49a5-b3a1-2f6f8b6083f6" providerId="AD" clId="Web-{5A214521-A395-458E-9AD1-BD445A4CFAC6}" dt="2023-09-14T16:19:13.766" v="3" actId="1076"/>
        <pc:sldMkLst>
          <pc:docMk/>
          <pc:sldMk cId="30380330" sldId="343"/>
        </pc:sldMkLst>
        <pc:picChg chg="add mod">
          <ac:chgData name="Tobias Rothlin" userId="S::tobias.rothlin@ost.ch::3e55b4c8-f239-49a5-b3a1-2f6f8b6083f6" providerId="AD" clId="Web-{5A214521-A395-458E-9AD1-BD445A4CFAC6}" dt="2023-09-14T16:19:13.766" v="3" actId="1076"/>
          <ac:picMkLst>
            <pc:docMk/>
            <pc:sldMk cId="30380330" sldId="343"/>
            <ac:picMk id="3" creationId="{441D06F2-C060-ACB6-9F83-85356AB5AA65}"/>
          </ac:picMkLst>
        </pc:picChg>
      </pc:sldChg>
    </pc:docChg>
  </pc:docChgLst>
  <pc:docChgLst>
    <pc:chgData name="Tobias Rothlin" userId="S::tobias.rothlin@ost.ch::3e55b4c8-f239-49a5-b3a1-2f6f8b6083f6" providerId="AD" clId="Web-{31B96A4A-FECC-454E-AD03-5EFA2D0B77BF}"/>
    <pc:docChg chg="modSld sldOrd">
      <pc:chgData name="Tobias Rothlin" userId="S::tobias.rothlin@ost.ch::3e55b4c8-f239-49a5-b3a1-2f6f8b6083f6" providerId="AD" clId="Web-{31B96A4A-FECC-454E-AD03-5EFA2D0B77BF}" dt="2023-09-14T16:42:51.782" v="34"/>
      <pc:docMkLst>
        <pc:docMk/>
      </pc:docMkLst>
      <pc:sldChg chg="modSp">
        <pc:chgData name="Tobias Rothlin" userId="S::tobias.rothlin@ost.ch::3e55b4c8-f239-49a5-b3a1-2f6f8b6083f6" providerId="AD" clId="Web-{31B96A4A-FECC-454E-AD03-5EFA2D0B77BF}" dt="2023-09-14T16:42:38" v="21" actId="20577"/>
        <pc:sldMkLst>
          <pc:docMk/>
          <pc:sldMk cId="2661679942" sldId="335"/>
        </pc:sldMkLst>
        <pc:spChg chg="mod">
          <ac:chgData name="Tobias Rothlin" userId="S::tobias.rothlin@ost.ch::3e55b4c8-f239-49a5-b3a1-2f6f8b6083f6" providerId="AD" clId="Web-{31B96A4A-FECC-454E-AD03-5EFA2D0B77BF}" dt="2023-09-14T16:41:08.890" v="19" actId="20577"/>
          <ac:spMkLst>
            <pc:docMk/>
            <pc:sldMk cId="2661679942" sldId="335"/>
            <ac:spMk id="5" creationId="{5E599819-0DB9-72CB-C073-574C71E7A006}"/>
          </ac:spMkLst>
        </pc:spChg>
        <pc:spChg chg="mod">
          <ac:chgData name="Tobias Rothlin" userId="S::tobias.rothlin@ost.ch::3e55b4c8-f239-49a5-b3a1-2f6f8b6083f6" providerId="AD" clId="Web-{31B96A4A-FECC-454E-AD03-5EFA2D0B77BF}" dt="2023-09-14T16:42:38" v="21" actId="20577"/>
          <ac:spMkLst>
            <pc:docMk/>
            <pc:sldMk cId="2661679942" sldId="335"/>
            <ac:spMk id="8" creationId="{00000000-0000-0000-0000-000000000000}"/>
          </ac:spMkLst>
        </pc:spChg>
      </pc:sldChg>
      <pc:sldChg chg="modSp ord">
        <pc:chgData name="Tobias Rothlin" userId="S::tobias.rothlin@ost.ch::3e55b4c8-f239-49a5-b3a1-2f6f8b6083f6" providerId="AD" clId="Web-{31B96A4A-FECC-454E-AD03-5EFA2D0B77BF}" dt="2023-09-14T16:42:51.782" v="34"/>
        <pc:sldMkLst>
          <pc:docMk/>
          <pc:sldMk cId="3197172490" sldId="336"/>
        </pc:sldMkLst>
        <pc:spChg chg="mod">
          <ac:chgData name="Tobias Rothlin" userId="S::tobias.rothlin@ost.ch::3e55b4c8-f239-49a5-b3a1-2f6f8b6083f6" providerId="AD" clId="Web-{31B96A4A-FECC-454E-AD03-5EFA2D0B77BF}" dt="2023-09-14T16:42:48.704" v="33" actId="20577"/>
          <ac:spMkLst>
            <pc:docMk/>
            <pc:sldMk cId="3197172490" sldId="336"/>
            <ac:spMk id="8" creationId="{00000000-0000-0000-0000-000000000000}"/>
          </ac:spMkLst>
        </pc:spChg>
      </pc:sldChg>
      <pc:sldChg chg="addSp modSp">
        <pc:chgData name="Tobias Rothlin" userId="S::tobias.rothlin@ost.ch::3e55b4c8-f239-49a5-b3a1-2f6f8b6083f6" providerId="AD" clId="Web-{31B96A4A-FECC-454E-AD03-5EFA2D0B77BF}" dt="2023-09-14T16:40:10.154" v="10" actId="1076"/>
        <pc:sldMkLst>
          <pc:docMk/>
          <pc:sldMk cId="2119283638" sldId="344"/>
        </pc:sldMkLst>
        <pc:picChg chg="mod">
          <ac:chgData name="Tobias Rothlin" userId="S::tobias.rothlin@ost.ch::3e55b4c8-f239-49a5-b3a1-2f6f8b6083f6" providerId="AD" clId="Web-{31B96A4A-FECC-454E-AD03-5EFA2D0B77BF}" dt="2023-09-14T16:40:05.201" v="8" actId="1076"/>
          <ac:picMkLst>
            <pc:docMk/>
            <pc:sldMk cId="2119283638" sldId="344"/>
            <ac:picMk id="3" creationId="{29DF5C9F-490B-107E-847E-D96DEFC4581D}"/>
          </ac:picMkLst>
        </pc:picChg>
        <pc:picChg chg="mod">
          <ac:chgData name="Tobias Rothlin" userId="S::tobias.rothlin@ost.ch::3e55b4c8-f239-49a5-b3a1-2f6f8b6083f6" providerId="AD" clId="Web-{31B96A4A-FECC-454E-AD03-5EFA2D0B77BF}" dt="2023-09-14T16:40:01.998" v="7" actId="1076"/>
          <ac:picMkLst>
            <pc:docMk/>
            <pc:sldMk cId="2119283638" sldId="344"/>
            <ac:picMk id="4" creationId="{FCA084CD-B22A-DD45-B2AD-B8BE07B8D49D}"/>
          </ac:picMkLst>
        </pc:picChg>
        <pc:picChg chg="add mod">
          <ac:chgData name="Tobias Rothlin" userId="S::tobias.rothlin@ost.ch::3e55b4c8-f239-49a5-b3a1-2f6f8b6083f6" providerId="AD" clId="Web-{31B96A4A-FECC-454E-AD03-5EFA2D0B77BF}" dt="2023-09-14T16:40:06.982" v="9" actId="1076"/>
          <ac:picMkLst>
            <pc:docMk/>
            <pc:sldMk cId="2119283638" sldId="344"/>
            <ac:picMk id="6" creationId="{BA1C9A8E-D5A5-727E-F2B6-0328113AB2C0}"/>
          </ac:picMkLst>
        </pc:picChg>
        <pc:picChg chg="add mod modCrop">
          <ac:chgData name="Tobias Rothlin" userId="S::tobias.rothlin@ost.ch::3e55b4c8-f239-49a5-b3a1-2f6f8b6083f6" providerId="AD" clId="Web-{31B96A4A-FECC-454E-AD03-5EFA2D0B77BF}" dt="2023-09-14T16:40:10.154" v="10" actId="1076"/>
          <ac:picMkLst>
            <pc:docMk/>
            <pc:sldMk cId="2119283638" sldId="344"/>
            <ac:picMk id="7" creationId="{DF76D891-D768-23E6-93D6-09893148249B}"/>
          </ac:picMkLst>
        </pc:picChg>
      </pc:sldChg>
    </pc:docChg>
  </pc:docChgLst>
  <pc:docChgLst>
    <pc:chgData name="Tobias Rothlin" userId="S::tobias.rothlin@ost.ch::3e55b4c8-f239-49a5-b3a1-2f6f8b6083f6" providerId="AD" clId="Web-{CC84AE2B-019F-440B-B926-084E32F44C2C}"/>
    <pc:docChg chg="addSld modSld sldOrd modSection">
      <pc:chgData name="Tobias Rothlin" userId="S::tobias.rothlin@ost.ch::3e55b4c8-f239-49a5-b3a1-2f6f8b6083f6" providerId="AD" clId="Web-{CC84AE2B-019F-440B-B926-084E32F44C2C}" dt="2023-09-14T16:13:25.772" v="214"/>
      <pc:docMkLst>
        <pc:docMk/>
      </pc:docMkLst>
      <pc:sldChg chg="addSp delSp modSp">
        <pc:chgData name="Tobias Rothlin" userId="S::tobias.rothlin@ost.ch::3e55b4c8-f239-49a5-b3a1-2f6f8b6083f6" providerId="AD" clId="Web-{CC84AE2B-019F-440B-B926-084E32F44C2C}" dt="2023-09-14T16:02:17.715" v="157" actId="1076"/>
        <pc:sldMkLst>
          <pc:docMk/>
          <pc:sldMk cId="2670209583" sldId="291"/>
        </pc:sldMkLst>
        <pc:spChg chg="add mod">
          <ac:chgData name="Tobias Rothlin" userId="S::tobias.rothlin@ost.ch::3e55b4c8-f239-49a5-b3a1-2f6f8b6083f6" providerId="AD" clId="Web-{CC84AE2B-019F-440B-B926-084E32F44C2C}" dt="2023-09-14T15:44:44.668" v="148" actId="20577"/>
          <ac:spMkLst>
            <pc:docMk/>
            <pc:sldMk cId="2670209583" sldId="291"/>
            <ac:spMk id="2" creationId="{3A18A02D-1414-85E0-49F8-77FFE9ADE88F}"/>
          </ac:spMkLst>
        </pc:spChg>
        <pc:spChg chg="del mod">
          <ac:chgData name="Tobias Rothlin" userId="S::tobias.rothlin@ost.ch::3e55b4c8-f239-49a5-b3a1-2f6f8b6083f6" providerId="AD" clId="Web-{CC84AE2B-019F-440B-B926-084E32F44C2C}" dt="2023-09-14T16:00:52.089" v="149"/>
          <ac:spMkLst>
            <pc:docMk/>
            <pc:sldMk cId="2670209583" sldId="291"/>
            <ac:spMk id="3" creationId="{333BD846-1D41-740D-1D3B-9AE0911747F9}"/>
          </ac:spMkLst>
        </pc:spChg>
        <pc:spChg chg="del mod">
          <ac:chgData name="Tobias Rothlin" userId="S::tobias.rothlin@ost.ch::3e55b4c8-f239-49a5-b3a1-2f6f8b6083f6" providerId="AD" clId="Web-{CC84AE2B-019F-440B-B926-084E32F44C2C}" dt="2023-09-14T15:42:49.510" v="126"/>
          <ac:spMkLst>
            <pc:docMk/>
            <pc:sldMk cId="2670209583" sldId="291"/>
            <ac:spMk id="5" creationId="{5E599819-0DB9-72CB-C073-574C71E7A006}"/>
          </ac:spMkLst>
        </pc:spChg>
        <pc:picChg chg="add mod ord">
          <ac:chgData name="Tobias Rothlin" userId="S::tobias.rothlin@ost.ch::3e55b4c8-f239-49a5-b3a1-2f6f8b6083f6" providerId="AD" clId="Web-{CC84AE2B-019F-440B-B926-084E32F44C2C}" dt="2023-09-14T16:00:57.214" v="150" actId="1076"/>
          <ac:picMkLst>
            <pc:docMk/>
            <pc:sldMk cId="2670209583" sldId="291"/>
            <ac:picMk id="4" creationId="{54AF5A19-884E-1F2E-E51D-0CADE3495FFF}"/>
          </ac:picMkLst>
        </pc:picChg>
        <pc:picChg chg="add mod">
          <ac:chgData name="Tobias Rothlin" userId="S::tobias.rothlin@ost.ch::3e55b4c8-f239-49a5-b3a1-2f6f8b6083f6" providerId="AD" clId="Web-{CC84AE2B-019F-440B-B926-084E32F44C2C}" dt="2023-09-14T16:01:30.261" v="153" actId="14100"/>
          <ac:picMkLst>
            <pc:docMk/>
            <pc:sldMk cId="2670209583" sldId="291"/>
            <ac:picMk id="6" creationId="{1F5E1D1B-6496-091E-519E-7CCDC5E3737B}"/>
          </ac:picMkLst>
        </pc:picChg>
        <pc:picChg chg="add mod">
          <ac:chgData name="Tobias Rothlin" userId="S::tobias.rothlin@ost.ch::3e55b4c8-f239-49a5-b3a1-2f6f8b6083f6" providerId="AD" clId="Web-{CC84AE2B-019F-440B-B926-084E32F44C2C}" dt="2023-09-14T16:02:17.715" v="157" actId="1076"/>
          <ac:picMkLst>
            <pc:docMk/>
            <pc:sldMk cId="2670209583" sldId="291"/>
            <ac:picMk id="7" creationId="{6FD8FA94-7DDA-489A-179F-C9EB982062B7}"/>
          </ac:picMkLst>
        </pc:picChg>
      </pc:sldChg>
      <pc:sldChg chg="modSp">
        <pc:chgData name="Tobias Rothlin" userId="S::tobias.rothlin@ost.ch::3e55b4c8-f239-49a5-b3a1-2f6f8b6083f6" providerId="AD" clId="Web-{CC84AE2B-019F-440B-B926-084E32F44C2C}" dt="2023-09-14T15:37:20.849" v="10" actId="20577"/>
        <pc:sldMkLst>
          <pc:docMk/>
          <pc:sldMk cId="2778874021" sldId="337"/>
        </pc:sldMkLst>
        <pc:spChg chg="mod">
          <ac:chgData name="Tobias Rothlin" userId="S::tobias.rothlin@ost.ch::3e55b4c8-f239-49a5-b3a1-2f6f8b6083f6" providerId="AD" clId="Web-{CC84AE2B-019F-440B-B926-084E32F44C2C}" dt="2023-09-14T15:37:20.849" v="10" actId="20577"/>
          <ac:spMkLst>
            <pc:docMk/>
            <pc:sldMk cId="2778874021" sldId="337"/>
            <ac:spMk id="3" creationId="{333BD846-1D41-740D-1D3B-9AE0911747F9}"/>
          </ac:spMkLst>
        </pc:spChg>
        <pc:spChg chg="mod">
          <ac:chgData name="Tobias Rothlin" userId="S::tobias.rothlin@ost.ch::3e55b4c8-f239-49a5-b3a1-2f6f8b6083f6" providerId="AD" clId="Web-{CC84AE2B-019F-440B-B926-084E32F44C2C}" dt="2023-09-14T15:37:12.193" v="7" actId="20577"/>
          <ac:spMkLst>
            <pc:docMk/>
            <pc:sldMk cId="2778874021" sldId="337"/>
            <ac:spMk id="8" creationId="{00000000-0000-0000-0000-000000000000}"/>
          </ac:spMkLst>
        </pc:spChg>
      </pc:sldChg>
      <pc:sldChg chg="modSp add ord replId">
        <pc:chgData name="Tobias Rothlin" userId="S::tobias.rothlin@ost.ch::3e55b4c8-f239-49a5-b3a1-2f6f8b6083f6" providerId="AD" clId="Web-{CC84AE2B-019F-440B-B926-084E32F44C2C}" dt="2023-09-14T15:38:37.991" v="51"/>
        <pc:sldMkLst>
          <pc:docMk/>
          <pc:sldMk cId="2561561410" sldId="338"/>
        </pc:sldMkLst>
        <pc:spChg chg="mod">
          <ac:chgData name="Tobias Rothlin" userId="S::tobias.rothlin@ost.ch::3e55b4c8-f239-49a5-b3a1-2f6f8b6083f6" providerId="AD" clId="Web-{CC84AE2B-019F-440B-B926-084E32F44C2C}" dt="2023-09-14T15:37:29.084" v="12" actId="20577"/>
          <ac:spMkLst>
            <pc:docMk/>
            <pc:sldMk cId="2561561410" sldId="338"/>
            <ac:spMk id="3" creationId="{333BD846-1D41-740D-1D3B-9AE0911747F9}"/>
          </ac:spMkLst>
        </pc:spChg>
        <pc:spChg chg="mod">
          <ac:chgData name="Tobias Rothlin" userId="S::tobias.rothlin@ost.ch::3e55b4c8-f239-49a5-b3a1-2f6f8b6083f6" providerId="AD" clId="Web-{CC84AE2B-019F-440B-B926-084E32F44C2C}" dt="2023-09-14T15:38:26.147" v="49" actId="20577"/>
          <ac:spMkLst>
            <pc:docMk/>
            <pc:sldMk cId="2561561410" sldId="338"/>
            <ac:spMk id="8" creationId="{00000000-0000-0000-0000-000000000000}"/>
          </ac:spMkLst>
        </pc:spChg>
      </pc:sldChg>
      <pc:sldChg chg="modSp add ord replId">
        <pc:chgData name="Tobias Rothlin" userId="S::tobias.rothlin@ost.ch::3e55b4c8-f239-49a5-b3a1-2f6f8b6083f6" providerId="AD" clId="Web-{CC84AE2B-019F-440B-B926-084E32F44C2C}" dt="2023-09-14T15:39:44.523" v="69"/>
        <pc:sldMkLst>
          <pc:docMk/>
          <pc:sldMk cId="2077353844" sldId="339"/>
        </pc:sldMkLst>
        <pc:spChg chg="mod">
          <ac:chgData name="Tobias Rothlin" userId="S::tobias.rothlin@ost.ch::3e55b4c8-f239-49a5-b3a1-2f6f8b6083f6" providerId="AD" clId="Web-{CC84AE2B-019F-440B-B926-084E32F44C2C}" dt="2023-09-14T15:39:16.554" v="68" actId="20577"/>
          <ac:spMkLst>
            <pc:docMk/>
            <pc:sldMk cId="2077353844" sldId="339"/>
            <ac:spMk id="8" creationId="{00000000-0000-0000-0000-000000000000}"/>
          </ac:spMkLst>
        </pc:spChg>
      </pc:sldChg>
      <pc:sldChg chg="modSp add replId">
        <pc:chgData name="Tobias Rothlin" userId="S::tobias.rothlin@ost.ch::3e55b4c8-f239-49a5-b3a1-2f6f8b6083f6" providerId="AD" clId="Web-{CC84AE2B-019F-440B-B926-084E32F44C2C}" dt="2023-09-14T15:40:00.726" v="73" actId="20577"/>
        <pc:sldMkLst>
          <pc:docMk/>
          <pc:sldMk cId="358986363" sldId="340"/>
        </pc:sldMkLst>
        <pc:spChg chg="mod">
          <ac:chgData name="Tobias Rothlin" userId="S::tobias.rothlin@ost.ch::3e55b4c8-f239-49a5-b3a1-2f6f8b6083f6" providerId="AD" clId="Web-{CC84AE2B-019F-440B-B926-084E32F44C2C}" dt="2023-09-14T15:40:00.726" v="73" actId="20577"/>
          <ac:spMkLst>
            <pc:docMk/>
            <pc:sldMk cId="358986363" sldId="340"/>
            <ac:spMk id="8" creationId="{00000000-0000-0000-0000-000000000000}"/>
          </ac:spMkLst>
        </pc:spChg>
      </pc:sldChg>
      <pc:sldChg chg="addSp delSp modSp add replId">
        <pc:chgData name="Tobias Rothlin" userId="S::tobias.rothlin@ost.ch::3e55b4c8-f239-49a5-b3a1-2f6f8b6083f6" providerId="AD" clId="Web-{CC84AE2B-019F-440B-B926-084E32F44C2C}" dt="2023-09-14T16:10:13.175" v="187"/>
        <pc:sldMkLst>
          <pc:docMk/>
          <pc:sldMk cId="838790888" sldId="341"/>
        </pc:sldMkLst>
        <pc:spChg chg="mod">
          <ac:chgData name="Tobias Rothlin" userId="S::tobias.rothlin@ost.ch::3e55b4c8-f239-49a5-b3a1-2f6f8b6083f6" providerId="AD" clId="Web-{CC84AE2B-019F-440B-B926-084E32F44C2C}" dt="2023-09-14T16:02:32.434" v="165" actId="20577"/>
          <ac:spMkLst>
            <pc:docMk/>
            <pc:sldMk cId="838790888" sldId="341"/>
            <ac:spMk id="2" creationId="{3A18A02D-1414-85E0-49F8-77FFE9ADE88F}"/>
          </ac:spMkLst>
        </pc:spChg>
        <pc:spChg chg="add del mod">
          <ac:chgData name="Tobias Rothlin" userId="S::tobias.rothlin@ost.ch::3e55b4c8-f239-49a5-b3a1-2f6f8b6083f6" providerId="AD" clId="Web-{CC84AE2B-019F-440B-B926-084E32F44C2C}" dt="2023-09-14T16:03:36.232" v="169"/>
          <ac:spMkLst>
            <pc:docMk/>
            <pc:sldMk cId="838790888" sldId="341"/>
            <ac:spMk id="5" creationId="{5587DF18-A58B-7B83-32ED-0F4494282DF9}"/>
          </ac:spMkLst>
        </pc:spChg>
        <pc:spChg chg="add mod">
          <ac:chgData name="Tobias Rothlin" userId="S::tobias.rothlin@ost.ch::3e55b4c8-f239-49a5-b3a1-2f6f8b6083f6" providerId="AD" clId="Web-{CC84AE2B-019F-440B-B926-084E32F44C2C}" dt="2023-09-14T16:06:00.781" v="184" actId="1076"/>
          <ac:spMkLst>
            <pc:docMk/>
            <pc:sldMk cId="838790888" sldId="341"/>
            <ac:spMk id="10" creationId="{5798B20C-6D29-271D-9782-E0DC3EE7891D}"/>
          </ac:spMkLst>
        </pc:spChg>
        <pc:picChg chg="del">
          <ac:chgData name="Tobias Rothlin" userId="S::tobias.rothlin@ost.ch::3e55b4c8-f239-49a5-b3a1-2f6f8b6083f6" providerId="AD" clId="Web-{CC84AE2B-019F-440B-B926-084E32F44C2C}" dt="2023-09-14T16:02:34.668" v="166"/>
          <ac:picMkLst>
            <pc:docMk/>
            <pc:sldMk cId="838790888" sldId="341"/>
            <ac:picMk id="4" creationId="{54AF5A19-884E-1F2E-E51D-0CADE3495FFF}"/>
          </ac:picMkLst>
        </pc:picChg>
        <pc:picChg chg="del">
          <ac:chgData name="Tobias Rothlin" userId="S::tobias.rothlin@ost.ch::3e55b4c8-f239-49a5-b3a1-2f6f8b6083f6" providerId="AD" clId="Web-{CC84AE2B-019F-440B-B926-084E32F44C2C}" dt="2023-09-14T16:02:35.715" v="167"/>
          <ac:picMkLst>
            <pc:docMk/>
            <pc:sldMk cId="838790888" sldId="341"/>
            <ac:picMk id="6" creationId="{1F5E1D1B-6496-091E-519E-7CCDC5E3737B}"/>
          </ac:picMkLst>
        </pc:picChg>
        <pc:picChg chg="del">
          <ac:chgData name="Tobias Rothlin" userId="S::tobias.rothlin@ost.ch::3e55b4c8-f239-49a5-b3a1-2f6f8b6083f6" providerId="AD" clId="Web-{CC84AE2B-019F-440B-B926-084E32F44C2C}" dt="2023-09-14T16:02:36.528" v="168"/>
          <ac:picMkLst>
            <pc:docMk/>
            <pc:sldMk cId="838790888" sldId="341"/>
            <ac:picMk id="7" creationId="{6FD8FA94-7DDA-489A-179F-C9EB982062B7}"/>
          </ac:picMkLst>
        </pc:picChg>
        <pc:picChg chg="add mod ord">
          <ac:chgData name="Tobias Rothlin" userId="S::tobias.rothlin@ost.ch::3e55b4c8-f239-49a5-b3a1-2f6f8b6083f6" providerId="AD" clId="Web-{CC84AE2B-019F-440B-B926-084E32F44C2C}" dt="2023-09-14T16:06:00.781" v="183" actId="1076"/>
          <ac:picMkLst>
            <pc:docMk/>
            <pc:sldMk cId="838790888" sldId="341"/>
            <ac:picMk id="9" creationId="{A803AFB1-F1D7-F058-6D12-2C8E1A621CD0}"/>
          </ac:picMkLst>
        </pc:picChg>
        <pc:picChg chg="add mod">
          <ac:chgData name="Tobias Rothlin" userId="S::tobias.rothlin@ost.ch::3e55b4c8-f239-49a5-b3a1-2f6f8b6083f6" providerId="AD" clId="Web-{CC84AE2B-019F-440B-B926-084E32F44C2C}" dt="2023-09-14T16:05:55.171" v="182" actId="1076"/>
          <ac:picMkLst>
            <pc:docMk/>
            <pc:sldMk cId="838790888" sldId="341"/>
            <ac:picMk id="11" creationId="{A78A58EC-D519-ABF8-0A59-308230EF8F99}"/>
          </ac:picMkLst>
        </pc:picChg>
        <pc:picChg chg="add del mod">
          <ac:chgData name="Tobias Rothlin" userId="S::tobias.rothlin@ost.ch::3e55b4c8-f239-49a5-b3a1-2f6f8b6083f6" providerId="AD" clId="Web-{CC84AE2B-019F-440B-B926-084E32F44C2C}" dt="2023-09-14T16:10:13.175" v="187"/>
          <ac:picMkLst>
            <pc:docMk/>
            <pc:sldMk cId="838790888" sldId="341"/>
            <ac:picMk id="12" creationId="{CD301167-91BB-E331-9F23-9071D78031C6}"/>
          </ac:picMkLst>
        </pc:picChg>
      </pc:sldChg>
      <pc:sldChg chg="addSp delSp modSp add replId">
        <pc:chgData name="Tobias Rothlin" userId="S::tobias.rothlin@ost.ch::3e55b4c8-f239-49a5-b3a1-2f6f8b6083f6" providerId="AD" clId="Web-{CC84AE2B-019F-440B-B926-084E32F44C2C}" dt="2023-09-14T16:13:25.772" v="214"/>
        <pc:sldMkLst>
          <pc:docMk/>
          <pc:sldMk cId="1934206996" sldId="342"/>
        </pc:sldMkLst>
        <pc:spChg chg="add del mod">
          <ac:chgData name="Tobias Rothlin" userId="S::tobias.rothlin@ost.ch::3e55b4c8-f239-49a5-b3a1-2f6f8b6083f6" providerId="AD" clId="Web-{CC84AE2B-019F-440B-B926-084E32F44C2C}" dt="2023-09-14T16:10:22.222" v="192"/>
          <ac:spMkLst>
            <pc:docMk/>
            <pc:sldMk cId="1934206996" sldId="342"/>
            <ac:spMk id="4" creationId="{DDB2E545-4450-9BB3-CD1B-9FCCD682687C}"/>
          </ac:spMkLst>
        </pc:spChg>
        <pc:spChg chg="del">
          <ac:chgData name="Tobias Rothlin" userId="S::tobias.rothlin@ost.ch::3e55b4c8-f239-49a5-b3a1-2f6f8b6083f6" providerId="AD" clId="Web-{CC84AE2B-019F-440B-B926-084E32F44C2C}" dt="2023-09-14T16:10:19.128" v="190"/>
          <ac:spMkLst>
            <pc:docMk/>
            <pc:sldMk cId="1934206996" sldId="342"/>
            <ac:spMk id="10" creationId="{5798B20C-6D29-271D-9782-E0DC3EE7891D}"/>
          </ac:spMkLst>
        </pc:spChg>
        <pc:picChg chg="add del mod">
          <ac:chgData name="Tobias Rothlin" userId="S::tobias.rothlin@ost.ch::3e55b4c8-f239-49a5-b3a1-2f6f8b6083f6" providerId="AD" clId="Web-{CC84AE2B-019F-440B-B926-084E32F44C2C}" dt="2023-09-14T16:11:08.691" v="199"/>
          <ac:picMkLst>
            <pc:docMk/>
            <pc:sldMk cId="1934206996" sldId="342"/>
            <ac:picMk id="5" creationId="{E6795D71-5D67-EBB0-4827-EE11071D3704}"/>
          </ac:picMkLst>
        </pc:picChg>
        <pc:picChg chg="add del mod">
          <ac:chgData name="Tobias Rothlin" userId="S::tobias.rothlin@ost.ch::3e55b4c8-f239-49a5-b3a1-2f6f8b6083f6" providerId="AD" clId="Web-{CC84AE2B-019F-440B-B926-084E32F44C2C}" dt="2023-09-14T16:11:22.817" v="204"/>
          <ac:picMkLst>
            <pc:docMk/>
            <pc:sldMk cId="1934206996" sldId="342"/>
            <ac:picMk id="6" creationId="{69AB3F6D-5959-B697-6FA3-526100D7A667}"/>
          </ac:picMkLst>
        </pc:picChg>
        <pc:picChg chg="add del mod">
          <ac:chgData name="Tobias Rothlin" userId="S::tobias.rothlin@ost.ch::3e55b4c8-f239-49a5-b3a1-2f6f8b6083f6" providerId="AD" clId="Web-{CC84AE2B-019F-440B-B926-084E32F44C2C}" dt="2023-09-14T16:12:31.364" v="209"/>
          <ac:picMkLst>
            <pc:docMk/>
            <pc:sldMk cId="1934206996" sldId="342"/>
            <ac:picMk id="7" creationId="{E7F564BE-2757-F9B4-2521-13BEDC465B3C}"/>
          </ac:picMkLst>
        </pc:picChg>
        <pc:picChg chg="del">
          <ac:chgData name="Tobias Rothlin" userId="S::tobias.rothlin@ost.ch::3e55b4c8-f239-49a5-b3a1-2f6f8b6083f6" providerId="AD" clId="Web-{CC84AE2B-019F-440B-B926-084E32F44C2C}" dt="2023-09-14T16:10:18.300" v="189"/>
          <ac:picMkLst>
            <pc:docMk/>
            <pc:sldMk cId="1934206996" sldId="342"/>
            <ac:picMk id="9" creationId="{A803AFB1-F1D7-F058-6D12-2C8E1A621CD0}"/>
          </ac:picMkLst>
        </pc:picChg>
        <pc:picChg chg="del">
          <ac:chgData name="Tobias Rothlin" userId="S::tobias.rothlin@ost.ch::3e55b4c8-f239-49a5-b3a1-2f6f8b6083f6" providerId="AD" clId="Web-{CC84AE2B-019F-440B-B926-084E32F44C2C}" dt="2023-09-14T16:10:22.956" v="193"/>
          <ac:picMkLst>
            <pc:docMk/>
            <pc:sldMk cId="1934206996" sldId="342"/>
            <ac:picMk id="11" creationId="{A78A58EC-D519-ABF8-0A59-308230EF8F99}"/>
          </ac:picMkLst>
        </pc:picChg>
        <pc:picChg chg="add del mod">
          <ac:chgData name="Tobias Rothlin" userId="S::tobias.rothlin@ost.ch::3e55b4c8-f239-49a5-b3a1-2f6f8b6083f6" providerId="AD" clId="Web-{CC84AE2B-019F-440B-B926-084E32F44C2C}" dt="2023-09-14T16:13:01.552" v="211"/>
          <ac:picMkLst>
            <pc:docMk/>
            <pc:sldMk cId="1934206996" sldId="342"/>
            <ac:picMk id="12" creationId="{C18773D0-4D78-A3C3-30BF-EACED1D6160E}"/>
          </ac:picMkLst>
        </pc:picChg>
        <pc:picChg chg="add del mod">
          <ac:chgData name="Tobias Rothlin" userId="S::tobias.rothlin@ost.ch::3e55b4c8-f239-49a5-b3a1-2f6f8b6083f6" providerId="AD" clId="Web-{CC84AE2B-019F-440B-B926-084E32F44C2C}" dt="2023-09-14T16:13:25.772" v="214"/>
          <ac:picMkLst>
            <pc:docMk/>
            <pc:sldMk cId="1934206996" sldId="342"/>
            <ac:picMk id="13" creationId="{C21E3FC3-DADE-6842-E9A1-F5509935E1CA}"/>
          </ac:picMkLst>
        </pc:picChg>
      </pc:sldChg>
    </pc:docChg>
  </pc:docChgLst>
  <pc:docChgLst>
    <pc:chgData name="Tobias Rothlin" userId="S::tobias.rothlin@ost.ch::3e55b4c8-f239-49a5-b3a1-2f6f8b6083f6" providerId="AD" clId="Web-{FF184856-95F5-4D27-BE36-13282113C9DF}"/>
    <pc:docChg chg="modSld">
      <pc:chgData name="Tobias Rothlin" userId="S::tobias.rothlin@ost.ch::3e55b4c8-f239-49a5-b3a1-2f6f8b6083f6" providerId="AD" clId="Web-{FF184856-95F5-4D27-BE36-13282113C9DF}" dt="2023-09-14T16:35:46.010" v="32" actId="1076"/>
      <pc:docMkLst>
        <pc:docMk/>
      </pc:docMkLst>
      <pc:sldChg chg="modSp modNotes">
        <pc:chgData name="Tobias Rothlin" userId="S::tobias.rothlin@ost.ch::3e55b4c8-f239-49a5-b3a1-2f6f8b6083f6" providerId="AD" clId="Web-{FF184856-95F5-4D27-BE36-13282113C9DF}" dt="2023-09-14T16:35:41.666" v="31"/>
        <pc:sldMkLst>
          <pc:docMk/>
          <pc:sldMk cId="2661679942" sldId="335"/>
        </pc:sldMkLst>
        <pc:spChg chg="mod">
          <ac:chgData name="Tobias Rothlin" userId="S::tobias.rothlin@ost.ch::3e55b4c8-f239-49a5-b3a1-2f6f8b6083f6" providerId="AD" clId="Web-{FF184856-95F5-4D27-BE36-13282113C9DF}" dt="2023-09-14T16:35:05.884" v="29" actId="20577"/>
          <ac:spMkLst>
            <pc:docMk/>
            <pc:sldMk cId="2661679942" sldId="335"/>
            <ac:spMk id="3" creationId="{333BD846-1D41-740D-1D3B-9AE0911747F9}"/>
          </ac:spMkLst>
        </pc:spChg>
        <pc:spChg chg="mod">
          <ac:chgData name="Tobias Rothlin" userId="S::tobias.rothlin@ost.ch::3e55b4c8-f239-49a5-b3a1-2f6f8b6083f6" providerId="AD" clId="Web-{FF184856-95F5-4D27-BE36-13282113C9DF}" dt="2023-09-14T16:32:04.882" v="18"/>
          <ac:spMkLst>
            <pc:docMk/>
            <pc:sldMk cId="2661679942" sldId="335"/>
            <ac:spMk id="5" creationId="{5E599819-0DB9-72CB-C073-574C71E7A006}"/>
          </ac:spMkLst>
        </pc:spChg>
      </pc:sldChg>
      <pc:sldChg chg="addSp modSp">
        <pc:chgData name="Tobias Rothlin" userId="S::tobias.rothlin@ost.ch::3e55b4c8-f239-49a5-b3a1-2f6f8b6083f6" providerId="AD" clId="Web-{FF184856-95F5-4D27-BE36-13282113C9DF}" dt="2023-09-14T16:35:46.010" v="32" actId="1076"/>
        <pc:sldMkLst>
          <pc:docMk/>
          <pc:sldMk cId="2119283638" sldId="344"/>
        </pc:sldMkLst>
        <pc:picChg chg="add mod">
          <ac:chgData name="Tobias Rothlin" userId="S::tobias.rothlin@ost.ch::3e55b4c8-f239-49a5-b3a1-2f6f8b6083f6" providerId="AD" clId="Web-{FF184856-95F5-4D27-BE36-13282113C9DF}" dt="2023-09-14T16:28:58.941" v="3" actId="1076"/>
          <ac:picMkLst>
            <pc:docMk/>
            <pc:sldMk cId="2119283638" sldId="344"/>
            <ac:picMk id="4" creationId="{FCA084CD-B22A-DD45-B2AD-B8BE07B8D49D}"/>
          </ac:picMkLst>
        </pc:picChg>
        <pc:picChg chg="add mod">
          <ac:chgData name="Tobias Rothlin" userId="S::tobias.rothlin@ost.ch::3e55b4c8-f239-49a5-b3a1-2f6f8b6083f6" providerId="AD" clId="Web-{FF184856-95F5-4D27-BE36-13282113C9DF}" dt="2023-09-14T16:35:46.010" v="32" actId="1076"/>
          <ac:picMkLst>
            <pc:docMk/>
            <pc:sldMk cId="2119283638" sldId="344"/>
            <ac:picMk id="5" creationId="{34C6B968-4B24-311B-EC82-CE277A00455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8E594-98F6-3A40-9CB1-890EFD882430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A8F55-2519-6F41-91E3-24F0254F6F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58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DA80C-0032-A04F-8DC3-1D9FA424B670}" type="datetimeFigureOut">
              <a:rPr lang="de-DE" smtClean="0"/>
              <a:t>20.09.2023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8BABC-F464-1C42-81DA-2E65C84DE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2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494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051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24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991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86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446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510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Linear </a:t>
            </a:r>
            <a:r>
              <a:rPr lang="de-CH" dirty="0" err="1"/>
              <a:t>Regrssion.ggb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8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Linear </a:t>
            </a:r>
            <a:r>
              <a:rPr lang="de-CH" dirty="0" err="1"/>
              <a:t>Regrssion.ggb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361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Linear </a:t>
            </a:r>
            <a:r>
              <a:rPr lang="de-CH" dirty="0" err="1"/>
              <a:t>Regrssion.ggb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06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80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581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391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Was sind die Bilder welche das Modell dann auch in der Realität sehen wird.</a:t>
            </a:r>
          </a:p>
          <a:p>
            <a:endParaRPr lang="de-CH" dirty="0"/>
          </a:p>
          <a:p>
            <a:r>
              <a:rPr lang="de-CH" dirty="0"/>
              <a:t>Grosse Daten Menge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77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Gute Labels -&gt; Meistens Manuel (Sehr aufwendig)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32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4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 Bild besteht auf Rot Grün und Blauem </a:t>
            </a:r>
            <a:r>
              <a:rPr lang="de-CH" dirty="0" err="1"/>
              <a:t>Hellikeitsbild</a:t>
            </a:r>
            <a:r>
              <a:rPr lang="de-CH" dirty="0"/>
              <a:t>. Diesen Bilder sagt man Channels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352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 </a:t>
            </a:r>
            <a:r>
              <a:rPr lang="de-CH" dirty="0" err="1"/>
              <a:t>Convolutional</a:t>
            </a:r>
            <a:r>
              <a:rPr lang="de-CH" dirty="0"/>
              <a:t> Layer nimmt ein </a:t>
            </a:r>
            <a:r>
              <a:rPr lang="de-CH" dirty="0" err="1"/>
              <a:t>input</a:t>
            </a:r>
            <a:r>
              <a:rPr lang="de-CH" dirty="0"/>
              <a:t> Channel und vereint dies mit </a:t>
            </a:r>
            <a:r>
              <a:rPr lang="de-CH" dirty="0" err="1"/>
              <a:t>eimen</a:t>
            </a:r>
            <a:r>
              <a:rPr lang="de-CH" dirty="0"/>
              <a:t> Kernel und </a:t>
            </a:r>
            <a:r>
              <a:rPr lang="de-CH" dirty="0" err="1"/>
              <a:t>genereirt</a:t>
            </a:r>
            <a:r>
              <a:rPr lang="de-CH" dirty="0"/>
              <a:t> so einen Output. Der Output ist </a:t>
            </a:r>
            <a:r>
              <a:rPr lang="de-CH" dirty="0" err="1"/>
              <a:t>widerum</a:t>
            </a:r>
            <a:r>
              <a:rPr lang="de-CH" dirty="0"/>
              <a:t> ein Bild welches jedoch ein wenig kleiner ist. Dank der </a:t>
            </a:r>
            <a:r>
              <a:rPr lang="de-CH" dirty="0" err="1"/>
              <a:t>Convolution</a:t>
            </a:r>
            <a:r>
              <a:rPr lang="de-CH" dirty="0"/>
              <a:t> mit verschiedenen Filtern kann das Output verschiedene formen </a:t>
            </a:r>
            <a:r>
              <a:rPr lang="de-CH" dirty="0" err="1"/>
              <a:t>annehemen</a:t>
            </a:r>
            <a:r>
              <a:rPr lang="de-CH" dirty="0"/>
              <a:t>. Wie zum </a:t>
            </a:r>
            <a:r>
              <a:rPr lang="de-CH" dirty="0" err="1"/>
              <a:t>beispiel</a:t>
            </a:r>
            <a:r>
              <a:rPr lang="de-CH" dirty="0"/>
              <a:t> </a:t>
            </a:r>
            <a:r>
              <a:rPr lang="de-CH" dirty="0" err="1"/>
              <a:t>ränder</a:t>
            </a:r>
            <a:r>
              <a:rPr lang="de-CH" dirty="0"/>
              <a:t> erkennen formen und so weiter. 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497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 der </a:t>
            </a:r>
            <a:r>
              <a:rPr lang="de-CH" dirty="0" err="1"/>
              <a:t>Convolution</a:t>
            </a:r>
            <a:r>
              <a:rPr lang="de-CH" dirty="0"/>
              <a:t> bestimmt der Kernel auf was für eine </a:t>
            </a:r>
            <a:r>
              <a:rPr lang="de-CH" dirty="0" err="1"/>
              <a:t>anordnung</a:t>
            </a:r>
            <a:r>
              <a:rPr lang="de-CH" dirty="0"/>
              <a:t> von Pixel geachtet wird. In diesem Fall möchten wir diagonale </a:t>
            </a:r>
            <a:r>
              <a:rPr lang="de-CH" dirty="0" err="1"/>
              <a:t>linien</a:t>
            </a:r>
            <a:r>
              <a:rPr lang="de-CH" dirty="0"/>
              <a:t> erkennen. Der Kernel wird nun über das Input Bild geschoben. Für jede Position des Kernels wir ein neuen Pixel wert in </a:t>
            </a:r>
            <a:r>
              <a:rPr lang="de-CH" dirty="0" err="1"/>
              <a:t>output</a:t>
            </a:r>
            <a:r>
              <a:rPr lang="de-CH" dirty="0"/>
              <a:t> Bild </a:t>
            </a:r>
            <a:r>
              <a:rPr lang="de-CH" dirty="0" err="1"/>
              <a:t>gerechtnet</a:t>
            </a:r>
            <a:r>
              <a:rPr lang="de-CH" dirty="0"/>
              <a:t>. Dieser wert wird klein sein wenn der Kernel nicht gut mit dem Bilde ausschnitt übereinstimmt und das Output </a:t>
            </a:r>
            <a:r>
              <a:rPr lang="de-CH" dirty="0" err="1"/>
              <a:t>pixel</a:t>
            </a:r>
            <a:r>
              <a:rPr lang="de-CH" dirty="0"/>
              <a:t> wird hoch sein wenn der Kernel gut </a:t>
            </a:r>
            <a:r>
              <a:rPr lang="de-CH" dirty="0" err="1"/>
              <a:t>überienstimmt</a:t>
            </a:r>
            <a:r>
              <a:rPr lang="de-CH" dirty="0"/>
              <a:t>. </a:t>
            </a:r>
          </a:p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67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004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035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261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131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43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70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Zuerst aber ein paar Worte von einem unserer Sponsoren: </a:t>
            </a:r>
            <a:r>
              <a:rPr lang="de-CH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Mettler Toledo – Fabio Egg</a:t>
            </a:r>
            <a:br>
              <a:rPr lang="de-CH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de-CH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Vielen Dank für eure Unterstützung – Überleitungsfrage oder so…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882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Typische Beispiele </a:t>
            </a:r>
            <a:r>
              <a:rPr lang="de-CH" b="0" i="0" dirty="0">
                <a:solidFill>
                  <a:srgbClr val="000000"/>
                </a:solidFill>
                <a:effectLst/>
              </a:rPr>
              <a:t>für </a:t>
            </a:r>
            <a:r>
              <a:rPr lang="de-CH" dirty="0">
                <a:solidFill>
                  <a:srgbClr val="000000"/>
                </a:solidFill>
              </a:rPr>
              <a:t>Schwache KI sind virtuelle Assistenten wie Siri </a:t>
            </a:r>
            <a:r>
              <a:rPr lang="de-CH" b="0" i="0" dirty="0">
                <a:solidFill>
                  <a:srgbClr val="000000"/>
                </a:solidFill>
                <a:effectLst/>
              </a:rPr>
              <a:t>oder </a:t>
            </a:r>
            <a:r>
              <a:rPr lang="de-CH" dirty="0">
                <a:solidFill>
                  <a:srgbClr val="000000"/>
                </a:solidFill>
              </a:rPr>
              <a:t>Alexa, Empfehlungsalgorithmen, die von Streaming-Diensten verwendet werden, und Gesichtserkennungssysteme.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708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154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Wo fängt man an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65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mask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1" y="0"/>
            <a:ext cx="1219835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>
              <a:solidFill>
                <a:schemeClr val="tx1"/>
              </a:solidFill>
            </a:endParaRPr>
          </a:p>
        </p:txBody>
      </p:sp>
      <p:sp>
        <p:nvSpPr>
          <p:cNvPr id="21" name="Freihandform 20"/>
          <p:cNvSpPr/>
          <p:nvPr/>
        </p:nvSpPr>
        <p:spPr>
          <a:xfrm>
            <a:off x="3975404" y="679931"/>
            <a:ext cx="8222947" cy="6187327"/>
          </a:xfrm>
          <a:custGeom>
            <a:avLst/>
            <a:gdLst>
              <a:gd name="connsiteX0" fmla="*/ 5924544 w 8222947"/>
              <a:gd name="connsiteY0" fmla="*/ 885 h 6187327"/>
              <a:gd name="connsiteX1" fmla="*/ 6308590 w 8222947"/>
              <a:gd name="connsiteY1" fmla="*/ 41571 h 6187327"/>
              <a:gd name="connsiteX2" fmla="*/ 8006972 w 8222947"/>
              <a:gd name="connsiteY2" fmla="*/ 1782211 h 6187327"/>
              <a:gd name="connsiteX3" fmla="*/ 8214187 w 8222947"/>
              <a:gd name="connsiteY3" fmla="*/ 2329511 h 6187327"/>
              <a:gd name="connsiteX4" fmla="*/ 8222947 w 8222947"/>
              <a:gd name="connsiteY4" fmla="*/ 2362752 h 6187327"/>
              <a:gd name="connsiteX5" fmla="*/ 8222947 w 8222947"/>
              <a:gd name="connsiteY5" fmla="*/ 4688892 h 6187327"/>
              <a:gd name="connsiteX6" fmla="*/ 8207914 w 8222947"/>
              <a:gd name="connsiteY6" fmla="*/ 4742881 h 6187327"/>
              <a:gd name="connsiteX7" fmla="*/ 7556423 w 8222947"/>
              <a:gd name="connsiteY7" fmla="*/ 6028617 h 6187327"/>
              <a:gd name="connsiteX8" fmla="*/ 7425161 w 8222947"/>
              <a:gd name="connsiteY8" fmla="*/ 6187327 h 6187327"/>
              <a:gd name="connsiteX9" fmla="*/ 1006577 w 8222947"/>
              <a:gd name="connsiteY9" fmla="*/ 6187327 h 6187327"/>
              <a:gd name="connsiteX10" fmla="*/ 850964 w 8222947"/>
              <a:gd name="connsiteY10" fmla="*/ 5995980 h 6187327"/>
              <a:gd name="connsiteX11" fmla="*/ 422250 w 8222947"/>
              <a:gd name="connsiteY11" fmla="*/ 5267019 h 6187327"/>
              <a:gd name="connsiteX12" fmla="*/ 142610 w 8222947"/>
              <a:gd name="connsiteY12" fmla="*/ 2830055 h 6187327"/>
              <a:gd name="connsiteX13" fmla="*/ 3539677 w 8222947"/>
              <a:gd name="connsiteY13" fmla="*/ 2265216 h 6187327"/>
              <a:gd name="connsiteX14" fmla="*/ 5924544 w 8222947"/>
              <a:gd name="connsiteY14" fmla="*/ 885 h 618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22947" h="6187327">
                <a:moveTo>
                  <a:pt x="5924544" y="885"/>
                </a:moveTo>
                <a:cubicBezTo>
                  <a:pt x="6041007" y="-3625"/>
                  <a:pt x="6168271" y="8957"/>
                  <a:pt x="6308590" y="41571"/>
                </a:cubicBezTo>
                <a:cubicBezTo>
                  <a:pt x="6952725" y="190142"/>
                  <a:pt x="7634399" y="972436"/>
                  <a:pt x="8006972" y="1782211"/>
                </a:cubicBezTo>
                <a:cubicBezTo>
                  <a:pt x="8089782" y="1962218"/>
                  <a:pt x="8158705" y="2145053"/>
                  <a:pt x="8214187" y="2329511"/>
                </a:cubicBezTo>
                <a:lnTo>
                  <a:pt x="8222947" y="2362752"/>
                </a:lnTo>
                <a:lnTo>
                  <a:pt x="8222947" y="4688892"/>
                </a:lnTo>
                <a:lnTo>
                  <a:pt x="8207914" y="4742881"/>
                </a:lnTo>
                <a:cubicBezTo>
                  <a:pt x="8067235" y="5203851"/>
                  <a:pt x="7847382" y="5639692"/>
                  <a:pt x="7556423" y="6028617"/>
                </a:cubicBezTo>
                <a:lnTo>
                  <a:pt x="7425161" y="6187327"/>
                </a:lnTo>
                <a:lnTo>
                  <a:pt x="1006577" y="6187327"/>
                </a:lnTo>
                <a:lnTo>
                  <a:pt x="850964" y="5995980"/>
                </a:lnTo>
                <a:cubicBezTo>
                  <a:pt x="686863" y="5772304"/>
                  <a:pt x="542722" y="5528860"/>
                  <a:pt x="422250" y="5267019"/>
                </a:cubicBezTo>
                <a:cubicBezTo>
                  <a:pt x="50312" y="4458802"/>
                  <a:pt x="-155418" y="3502075"/>
                  <a:pt x="142610" y="2830055"/>
                </a:cubicBezTo>
                <a:cubicBezTo>
                  <a:pt x="788131" y="1375996"/>
                  <a:pt x="2271479" y="2908304"/>
                  <a:pt x="3539677" y="2265216"/>
                </a:cubicBezTo>
                <a:cubicBezTo>
                  <a:pt x="4682264" y="1685095"/>
                  <a:pt x="4798738" y="44473"/>
                  <a:pt x="5924544" y="885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5642407" y="1910668"/>
            <a:ext cx="6555944" cy="4947333"/>
          </a:xfrm>
          <a:custGeom>
            <a:avLst/>
            <a:gdLst>
              <a:gd name="connsiteX0" fmla="*/ 4854063 w 6552531"/>
              <a:gd name="connsiteY0" fmla="*/ 7 h 4947333"/>
              <a:gd name="connsiteX1" fmla="*/ 5071206 w 6552531"/>
              <a:gd name="connsiteY1" fmla="*/ 27731 h 4947333"/>
              <a:gd name="connsiteX2" fmla="*/ 6551503 w 6552531"/>
              <a:gd name="connsiteY2" fmla="*/ 1809287 h 4947333"/>
              <a:gd name="connsiteX3" fmla="*/ 6552531 w 6552531"/>
              <a:gd name="connsiteY3" fmla="*/ 1812764 h 4947333"/>
              <a:gd name="connsiteX4" fmla="*/ 6552531 w 6552531"/>
              <a:gd name="connsiteY4" fmla="*/ 3922236 h 4947333"/>
              <a:gd name="connsiteX5" fmla="*/ 6508354 w 6552531"/>
              <a:gd name="connsiteY5" fmla="*/ 4056281 h 4947333"/>
              <a:gd name="connsiteX6" fmla="*/ 6167266 w 6552531"/>
              <a:gd name="connsiteY6" fmla="*/ 4753897 h 4947333"/>
              <a:gd name="connsiteX7" fmla="*/ 6033717 w 6552531"/>
              <a:gd name="connsiteY7" fmla="*/ 4947333 h 4947333"/>
              <a:gd name="connsiteX8" fmla="*/ 688221 w 6552531"/>
              <a:gd name="connsiteY8" fmla="*/ 4947333 h 4947333"/>
              <a:gd name="connsiteX9" fmla="*/ 669155 w 6552531"/>
              <a:gd name="connsiteY9" fmla="*/ 4921952 h 4947333"/>
              <a:gd name="connsiteX10" fmla="*/ 159446 w 6552531"/>
              <a:gd name="connsiteY10" fmla="*/ 3896401 h 4947333"/>
              <a:gd name="connsiteX11" fmla="*/ 44617 w 6552531"/>
              <a:gd name="connsiteY11" fmla="*/ 3440846 h 4947333"/>
              <a:gd name="connsiteX12" fmla="*/ 40529 w 6552531"/>
              <a:gd name="connsiteY12" fmla="*/ 3406626 h 4947333"/>
              <a:gd name="connsiteX13" fmla="*/ 39476 w 6552531"/>
              <a:gd name="connsiteY13" fmla="*/ 3401514 h 4947333"/>
              <a:gd name="connsiteX14" fmla="*/ 482859 w 6552531"/>
              <a:gd name="connsiteY14" fmla="*/ 1876033 h 4947333"/>
              <a:gd name="connsiteX15" fmla="*/ 896951 w 6552531"/>
              <a:gd name="connsiteY15" fmla="*/ 1759366 h 4947333"/>
              <a:gd name="connsiteX16" fmla="*/ 1369778 w 6552531"/>
              <a:gd name="connsiteY16" fmla="*/ 1839493 h 4947333"/>
              <a:gd name="connsiteX17" fmla="*/ 1408346 w 6552531"/>
              <a:gd name="connsiteY17" fmla="*/ 1854656 h 4947333"/>
              <a:gd name="connsiteX18" fmla="*/ 1515289 w 6552531"/>
              <a:gd name="connsiteY18" fmla="*/ 1876395 h 4947333"/>
              <a:gd name="connsiteX19" fmla="*/ 2860708 w 6552531"/>
              <a:gd name="connsiteY19" fmla="*/ 1855646 h 4947333"/>
              <a:gd name="connsiteX20" fmla="*/ 3877062 w 6552531"/>
              <a:gd name="connsiteY20" fmla="*/ 691198 h 4947333"/>
              <a:gd name="connsiteX21" fmla="*/ 4633989 w 6552531"/>
              <a:gd name="connsiteY21" fmla="*/ 13545 h 4947333"/>
              <a:gd name="connsiteX22" fmla="*/ 4683323 w 6552531"/>
              <a:gd name="connsiteY22" fmla="*/ 9490 h 4947333"/>
              <a:gd name="connsiteX23" fmla="*/ 4720135 w 6552531"/>
              <a:gd name="connsiteY23" fmla="*/ 11657 h 4947333"/>
              <a:gd name="connsiteX24" fmla="*/ 4746809 w 6552531"/>
              <a:gd name="connsiteY24" fmla="*/ 6469 h 4947333"/>
              <a:gd name="connsiteX25" fmla="*/ 4854063 w 6552531"/>
              <a:gd name="connsiteY25" fmla="*/ 7 h 494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52531" h="4947333">
                <a:moveTo>
                  <a:pt x="4854063" y="7"/>
                </a:moveTo>
                <a:cubicBezTo>
                  <a:pt x="4925952" y="311"/>
                  <a:pt x="4998520" y="9743"/>
                  <a:pt x="5071206" y="27731"/>
                </a:cubicBezTo>
                <a:cubicBezTo>
                  <a:pt x="5652694" y="171645"/>
                  <a:pt x="6241767" y="863160"/>
                  <a:pt x="6551503" y="1809287"/>
                </a:cubicBezTo>
                <a:lnTo>
                  <a:pt x="6552531" y="1812764"/>
                </a:lnTo>
                <a:lnTo>
                  <a:pt x="6552531" y="3922236"/>
                </a:lnTo>
                <a:lnTo>
                  <a:pt x="6508354" y="4056281"/>
                </a:lnTo>
                <a:cubicBezTo>
                  <a:pt x="6420252" y="4303320"/>
                  <a:pt x="6305352" y="4537096"/>
                  <a:pt x="6167266" y="4753897"/>
                </a:cubicBezTo>
                <a:lnTo>
                  <a:pt x="6033717" y="4947333"/>
                </a:lnTo>
                <a:lnTo>
                  <a:pt x="688221" y="4947333"/>
                </a:lnTo>
                <a:lnTo>
                  <a:pt x="669155" y="4921952"/>
                </a:lnTo>
                <a:cubicBezTo>
                  <a:pt x="462010" y="4623316"/>
                  <a:pt x="290452" y="4280274"/>
                  <a:pt x="159446" y="3896401"/>
                </a:cubicBezTo>
                <a:cubicBezTo>
                  <a:pt x="110759" y="3753734"/>
                  <a:pt x="70478" y="3595787"/>
                  <a:pt x="44617" y="3440846"/>
                </a:cubicBezTo>
                <a:lnTo>
                  <a:pt x="40529" y="3406626"/>
                </a:lnTo>
                <a:lnTo>
                  <a:pt x="39476" y="3401514"/>
                </a:lnTo>
                <a:cubicBezTo>
                  <a:pt x="-78551" y="2709645"/>
                  <a:pt x="67748" y="2122061"/>
                  <a:pt x="482859" y="1876033"/>
                </a:cubicBezTo>
                <a:cubicBezTo>
                  <a:pt x="607393" y="1802224"/>
                  <a:pt x="747277" y="1764396"/>
                  <a:pt x="896951" y="1759366"/>
                </a:cubicBezTo>
                <a:cubicBezTo>
                  <a:pt x="1046624" y="1754337"/>
                  <a:pt x="1206087" y="1782107"/>
                  <a:pt x="1369778" y="1839493"/>
                </a:cubicBezTo>
                <a:lnTo>
                  <a:pt x="1408346" y="1854656"/>
                </a:lnTo>
                <a:lnTo>
                  <a:pt x="1515289" y="1876395"/>
                </a:lnTo>
                <a:cubicBezTo>
                  <a:pt x="1867428" y="1960511"/>
                  <a:pt x="2467079" y="2053179"/>
                  <a:pt x="2860708" y="1855646"/>
                </a:cubicBezTo>
                <a:cubicBezTo>
                  <a:pt x="3254336" y="1658114"/>
                  <a:pt x="3625995" y="1062372"/>
                  <a:pt x="3877062" y="691198"/>
                </a:cubicBezTo>
                <a:cubicBezTo>
                  <a:pt x="4155238" y="279949"/>
                  <a:pt x="4374413" y="55026"/>
                  <a:pt x="4633989" y="13545"/>
                </a:cubicBezTo>
                <a:cubicBezTo>
                  <a:pt x="4650213" y="10953"/>
                  <a:pt x="4666671" y="9635"/>
                  <a:pt x="4683323" y="9490"/>
                </a:cubicBezTo>
                <a:lnTo>
                  <a:pt x="4720135" y="11657"/>
                </a:lnTo>
                <a:lnTo>
                  <a:pt x="4746809" y="6469"/>
                </a:lnTo>
                <a:cubicBezTo>
                  <a:pt x="4782344" y="1985"/>
                  <a:pt x="4818118" y="-145"/>
                  <a:pt x="4854063" y="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38700" y="3239457"/>
            <a:ext cx="6790944" cy="1097269"/>
          </a:xfrm>
        </p:spPr>
        <p:txBody>
          <a:bodyPr lIns="0" tIns="0" bIns="0"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Überschrift Titelfolie</a:t>
            </a:r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F2D6CD5-EBD8-4E95-8859-83C8D04BF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6177" y="1533510"/>
            <a:ext cx="2691819" cy="1264388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33464" y="5641975"/>
            <a:ext cx="1445099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1200">
                <a:latin typeface="+mn-lt"/>
              </a:defRPr>
            </a:lvl1pPr>
          </a:lstStyle>
          <a:p>
            <a:fld id="{84493DB7-2209-4CFC-8E62-851027B18EED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9B772D-4EEB-40F5-B989-5B158C414958}"/>
              </a:ext>
            </a:extLst>
          </p:cNvPr>
          <p:cNvSpPr/>
          <p:nvPr/>
        </p:nvSpPr>
        <p:spPr>
          <a:xfrm>
            <a:off x="0" y="6723258"/>
            <a:ext cx="1219835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6200774"/>
            <a:ext cx="5541757" cy="42134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de-CH"/>
              <a:t>Departement / Abteilung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8700" y="4410388"/>
            <a:ext cx="6790944" cy="86030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833464" y="5342714"/>
            <a:ext cx="5546993" cy="184666"/>
          </a:xfrm>
          <a:prstGeom prst="rect">
            <a:avLst/>
          </a:prstGeom>
        </p:spPr>
        <p:txBody>
          <a:bodyPr wrap="none" lIns="0" tIns="0" rIns="0" bIns="0" anchor="b" anchorCtr="0">
            <a:noAutofit/>
          </a:bodyPr>
          <a:lstStyle>
            <a:lvl1pPr marL="0" marR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</a:defRPr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 Nachname</a:t>
            </a:r>
          </a:p>
        </p:txBody>
      </p:sp>
    </p:spTree>
    <p:extLst>
      <p:ext uri="{BB962C8B-B14F-4D97-AF65-F5344CB8AC3E}">
        <p14:creationId xmlns:p14="http://schemas.microsoft.com/office/powerpoint/2010/main" val="324459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335">
          <p15:clr>
            <a:srgbClr val="FBAE40"/>
          </p15:clr>
        </p15:guide>
        <p15:guide id="3" pos="304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5646DD4-ECF6-428D-A5CE-AA0472DB2514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</p:spTree>
    <p:extLst>
      <p:ext uri="{BB962C8B-B14F-4D97-AF65-F5344CB8AC3E}">
        <p14:creationId xmlns:p14="http://schemas.microsoft.com/office/powerpoint/2010/main" val="2476660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7B569-AA9F-469F-B627-FC165409D975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21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813A3-A628-4A24-9224-CA0CF3271E47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-1"/>
            <a:ext cx="12198350" cy="6200775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</p:spTree>
    <p:extLst>
      <p:ext uri="{BB962C8B-B14F-4D97-AF65-F5344CB8AC3E}">
        <p14:creationId xmlns:p14="http://schemas.microsoft.com/office/powerpoint/2010/main" val="110612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F2D6CD5-EBD8-4E95-8859-83C8D04BF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804" y="5947634"/>
            <a:ext cx="1558409" cy="732008"/>
          </a:xfrm>
          <a:prstGeom prst="rect">
            <a:avLst/>
          </a:prstGeom>
        </p:spPr>
      </p:pic>
      <p:sp>
        <p:nvSpPr>
          <p:cNvPr id="14" name="Bildplatzhalter 13" descr="Hier Titelbild einfügen" title="Titelbild">
            <a:extLst>
              <a:ext uri="{FF2B5EF4-FFF2-40B4-BE49-F238E27FC236}">
                <a16:creationId xmlns:a16="http://schemas.microsoft.com/office/drawing/2014/main" id="{1DE6A71F-9A5B-4F1D-A226-20EDC05C37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8350" cy="5772670"/>
          </a:xfrm>
          <a:prstGeom prst="rect">
            <a:avLst/>
          </a:prstGeom>
          <a:solidFill>
            <a:schemeClr val="bg2"/>
          </a:solidFill>
        </p:spPr>
        <p:txBody>
          <a:bodyPr lIns="216000" tIns="108000" anchor="t" anchorCtr="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Tipp: Zuerst das Bild einfügen (über das Bild-Icon), dann den Titel eingeben.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8531" y="3427353"/>
            <a:ext cx="5957391" cy="797311"/>
          </a:xfrm>
          <a:solidFill>
            <a:srgbClr val="FFFFFF">
              <a:alpha val="80000"/>
            </a:srgbClr>
          </a:solidFill>
        </p:spPr>
        <p:txBody>
          <a:bodyPr wrap="square" lIns="108000" tIns="72000" rIns="108000" bIns="108000" anchor="b" anchorCtr="0">
            <a:spAutoFit/>
          </a:bodyPr>
          <a:lstStyle>
            <a:lvl1pPr algn="l">
              <a:lnSpc>
                <a:spcPct val="100000"/>
              </a:lnSpc>
              <a:defRPr sz="4000" b="1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Überschrift Titelfolie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329363" y="6453187"/>
            <a:ext cx="3377345" cy="179387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FB2E60-A722-421B-B719-A7A893C06426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8043DE-5E81-43FD-995B-4B17DF0265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27514" y="4224664"/>
            <a:ext cx="4064000" cy="489534"/>
          </a:xfrm>
          <a:prstGeom prst="rect">
            <a:avLst/>
          </a:prstGeom>
          <a:solidFill>
            <a:srgbClr val="D72864">
              <a:alpha val="80000"/>
            </a:srgbClr>
          </a:solidFill>
        </p:spPr>
        <p:txBody>
          <a:bodyPr wrap="square" lIns="108000" tIns="72000" rIns="108000" bIns="108000" anchor="t" anchorCtr="0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29363" y="5949950"/>
            <a:ext cx="3365053" cy="5032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 Nachname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450" y="5949950"/>
            <a:ext cx="4532081" cy="6477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de-CH"/>
              <a:t>Departement / Abteilung</a:t>
            </a:r>
          </a:p>
        </p:txBody>
      </p:sp>
    </p:spTree>
    <p:extLst>
      <p:ext uri="{BB962C8B-B14F-4D97-AF65-F5344CB8AC3E}">
        <p14:creationId xmlns:p14="http://schemas.microsoft.com/office/powerpoint/2010/main" val="204462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8">
          <p15:clr>
            <a:srgbClr val="FBAE40"/>
          </p15:clr>
        </p15:guide>
        <p15:guide id="2" pos="2663">
          <p15:clr>
            <a:srgbClr val="FBAE40"/>
          </p15:clr>
        </p15:guide>
        <p15:guide id="3" orient="horz" pos="2659">
          <p15:clr>
            <a:srgbClr val="FBAE40"/>
          </p15:clr>
        </p15:guide>
        <p15:guide id="8" pos="5223">
          <p15:clr>
            <a:srgbClr val="FBAE40"/>
          </p15:clr>
        </p15:guide>
        <p15:guide id="9" orient="horz" pos="3748">
          <p15:clr>
            <a:srgbClr val="FBAE40"/>
          </p15:clr>
        </p15:guide>
        <p15:guide id="10" pos="336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F9B7-08A5-4C53-9D72-9AAF4B73EE6B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6494462" y="333375"/>
            <a:ext cx="5365751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49" y="2213149"/>
            <a:ext cx="5364164" cy="1917733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53641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 baseline="0"/>
            </a:lvl1pPr>
          </a:lstStyle>
          <a:p>
            <a:r>
              <a:rPr lang="de-DE"/>
              <a:t>Titel Abschnittsfolie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501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3850783"/>
            <a:ext cx="12198350" cy="2349992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110537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de-DE"/>
              <a:t>Titel Abschnittsfolie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722C-AD70-4061-B710-455C1D2FD15F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50" y="2213149"/>
            <a:ext cx="7371633" cy="1398501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021904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06450" y="1449387"/>
            <a:ext cx="11053763" cy="4751387"/>
          </a:xfrm>
          <a:prstGeom prst="rect">
            <a:avLst/>
          </a:prstGeom>
        </p:spPr>
        <p:txBody>
          <a:bodyPr numCol="2" spcCol="288000">
            <a:normAutofit/>
          </a:bodyPr>
          <a:lstStyle>
            <a:lvl1pPr marL="342900" marR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2000" baseline="0"/>
            </a:lvl1pPr>
            <a:lvl2pPr marL="360363" indent="-360363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120000"/>
              <a:buFontTx/>
              <a:buBlip>
                <a:blip r:embed="rId2"/>
              </a:buBlip>
              <a:defRPr sz="2000" b="1" baseline="0"/>
            </a:lvl2pPr>
            <a:lvl3pPr marL="628650" indent="-2682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/>
            </a:lvl3pPr>
            <a:lvl4pPr marL="895350" indent="-206375">
              <a:spcBef>
                <a:spcPts val="400"/>
              </a:spcBef>
              <a:spcAft>
                <a:spcPts val="0"/>
              </a:spcAft>
              <a:defRPr/>
            </a:lvl4pPr>
            <a:lvl5pPr marL="1163638" indent="-230188">
              <a:spcBef>
                <a:spcPts val="4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Thema 1 [Ebene 1]</a:t>
            </a:r>
          </a:p>
          <a:p>
            <a:pPr lvl="1"/>
            <a:r>
              <a:rPr lang="de-DE"/>
              <a:t>Thema 2 aktiv [Ebene 2]</a:t>
            </a:r>
          </a:p>
          <a:p>
            <a:pPr lvl="2"/>
            <a:r>
              <a:rPr lang="de-DE"/>
              <a:t>Unterthema 1 [Ebene 3]</a:t>
            </a:r>
          </a:p>
          <a:p>
            <a:pPr lvl="2"/>
            <a:r>
              <a:rPr lang="de-DE"/>
              <a:t>Unterthema 2 [Ebene 3]</a:t>
            </a:r>
          </a:p>
          <a:p>
            <a:pPr marL="342900" marR="0" lvl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de-DE"/>
              <a:t>Thema 3 [Ebene 1]</a:t>
            </a:r>
          </a:p>
          <a:p>
            <a:pPr lvl="0"/>
            <a:endParaRPr lang="de-DE"/>
          </a:p>
          <a:p>
            <a:pPr lvl="2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806450" y="333376"/>
            <a:ext cx="11053763" cy="287337"/>
          </a:xfrm>
        </p:spPr>
        <p:txBody>
          <a:bodyPr/>
          <a:lstStyle>
            <a:lvl1pPr>
              <a:defRPr lang="de-DE" sz="2000" b="1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Agenda-Titel eingeben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0436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908A2-D5F9-4811-8F8A-7CB41EC4CDC8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</p:spTree>
    <p:extLst>
      <p:ext uri="{BB962C8B-B14F-4D97-AF65-F5344CB8AC3E}">
        <p14:creationId xmlns:p14="http://schemas.microsoft.com/office/powerpoint/2010/main" val="193327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BAA7-C121-4DAF-B75F-3479305A0C5F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26"/>
          </p:nvPr>
        </p:nvSpPr>
        <p:spPr>
          <a:xfrm>
            <a:off x="806450" y="1449388"/>
            <a:ext cx="5364163" cy="47513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6"/>
          <p:cNvSpPr>
            <a:spLocks noGrp="1"/>
          </p:cNvSpPr>
          <p:nvPr>
            <p:ph sz="quarter" idx="27"/>
          </p:nvPr>
        </p:nvSpPr>
        <p:spPr>
          <a:xfrm>
            <a:off x="6496050" y="1449388"/>
            <a:ext cx="5364163" cy="47513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685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480B0F1-6C94-4A67-B389-3ED7601EF69D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451" y="1449388"/>
            <a:ext cx="5364576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5072" y="1449388"/>
            <a:ext cx="5353967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25"/>
          </p:nvPr>
        </p:nvSpPr>
        <p:spPr>
          <a:xfrm>
            <a:off x="806450" y="1881188"/>
            <a:ext cx="5364163" cy="43195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5" name="Inhaltsplatzhalter 4"/>
          <p:cNvSpPr>
            <a:spLocks noGrp="1"/>
          </p:cNvSpPr>
          <p:nvPr>
            <p:ph sz="quarter" idx="26"/>
          </p:nvPr>
        </p:nvSpPr>
        <p:spPr>
          <a:xfrm>
            <a:off x="6494463" y="1881188"/>
            <a:ext cx="5364163" cy="43195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6247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7431782" y="333375"/>
            <a:ext cx="4428432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/>
              <a:t>Bild über das Bild-Icon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EC5AC-97F2-476C-A51B-E6D09AB54838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2"/>
          </p:nvPr>
        </p:nvSpPr>
        <p:spPr>
          <a:xfrm>
            <a:off x="806450" y="1449388"/>
            <a:ext cx="6337300" cy="47513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6337301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Thema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1" y="692150"/>
            <a:ext cx="6337300" cy="684213"/>
          </a:xfrm>
        </p:spPr>
        <p:txBody>
          <a:bodyPr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903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platzhalter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/>
              <a:t>Titel Inhaltsfolie einzeilig</a:t>
            </a:r>
            <a:endParaRPr lang="de-CH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DCCF8EB6-970F-4B91-8E46-5B6411EAA2E4}"/>
              </a:ext>
            </a:extLst>
          </p:cNvPr>
          <p:cNvCxnSpPr>
            <a:cxnSpLocks/>
          </p:cNvCxnSpPr>
          <p:nvPr/>
        </p:nvCxnSpPr>
        <p:spPr>
          <a:xfrm>
            <a:off x="802958" y="6454845"/>
            <a:ext cx="5875" cy="40315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Datumsplatzhalter 2">
            <a:extLst>
              <a:ext uri="{FF2B5EF4-FFF2-40B4-BE49-F238E27FC236}">
                <a16:creationId xmlns:a16="http://schemas.microsoft.com/office/drawing/2014/main" id="{DD859570-9479-4CD6-9E5E-B8BCB591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94464" y="6453187"/>
            <a:ext cx="3376650" cy="17938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/>
            </a:lvl1pPr>
          </a:lstStyle>
          <a:p>
            <a:fld id="{5199DEBD-A661-49A7-A1C9-3DDF72D3645E}" type="datetime4">
              <a:rPr lang="de-CH" smtClean="0"/>
              <a:t>20. September 2023</a:t>
            </a:fld>
            <a:endParaRPr lang="de-CH"/>
          </a:p>
        </p:txBody>
      </p:sp>
      <p:sp>
        <p:nvSpPr>
          <p:cNvPr id="52" name="Fußzeilenplatzhalter 3">
            <a:extLst>
              <a:ext uri="{FF2B5EF4-FFF2-40B4-BE49-F238E27FC236}">
                <a16:creationId xmlns:a16="http://schemas.microsoft.com/office/drawing/2014/main" id="{2A1BCD4E-392B-40D0-9259-9419E7635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6450" y="6454845"/>
            <a:ext cx="5364163" cy="332663"/>
          </a:xfrm>
          <a:prstGeom prst="rect">
            <a:avLst/>
          </a:prstGeom>
        </p:spPr>
        <p:txBody>
          <a:bodyPr lIns="108000" tIns="0" rIns="0" bIns="0"/>
          <a:lstStyle>
            <a:lvl1pPr algn="l">
              <a:defRPr sz="1200"/>
            </a:lvl1pPr>
          </a:lstStyle>
          <a:p>
            <a:r>
              <a:rPr lang="de-CH"/>
              <a:t>Titel ändern: Menü 'Einfügen'&gt;'Kopf- und Fusszeile'</a:t>
            </a:r>
          </a:p>
        </p:txBody>
      </p:sp>
      <p:sp>
        <p:nvSpPr>
          <p:cNvPr id="53" name="Foliennummernplatzhalter 4">
            <a:extLst>
              <a:ext uri="{FF2B5EF4-FFF2-40B4-BE49-F238E27FC236}">
                <a16:creationId xmlns:a16="http://schemas.microsoft.com/office/drawing/2014/main" id="{F6E723C3-915C-402C-9570-E97A66A8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8996" y="6453187"/>
            <a:ext cx="537454" cy="179387"/>
          </a:xfrm>
          <a:prstGeom prst="rect">
            <a:avLst/>
          </a:prstGeom>
        </p:spPr>
        <p:txBody>
          <a:bodyPr lIns="0" tIns="0" rIns="10800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EAC321B-7500-4259-A00F-915439A35E15}" type="slidenum">
              <a:rPr lang="de-CH" smtClean="0"/>
              <a:pPr/>
              <a:t>‹Nr.›</a:t>
            </a:fld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802958" y="1449388"/>
            <a:ext cx="11057254" cy="47513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4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72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</p:sldLayoutIdLst>
  <p:hf sldNum="0" hdr="0" ftr="0" dt="0"/>
  <p:txStyles>
    <p:titleStyle>
      <a:lvl1pPr algn="l" defTabSz="609768" rtl="0" eaLnBrk="1" latinLnBrk="0" hangingPunct="1">
        <a:lnSpc>
          <a:spcPct val="120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609768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609768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609768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90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609768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marR="0" indent="-252000" algn="l" defTabSz="609768" rtl="0" eaLnBrk="1" fontAlgn="auto" latinLnBrk="0" hangingPunct="1">
        <a:lnSpc>
          <a:spcPct val="110000"/>
        </a:lnSpc>
        <a:spcBef>
          <a:spcPts val="12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611188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609768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508">
          <p15:clr>
            <a:srgbClr val="547EBF"/>
          </p15:clr>
        </p15:guide>
        <p15:guide id="7" pos="7471">
          <p15:clr>
            <a:srgbClr val="547EBF"/>
          </p15:clr>
        </p15:guide>
        <p15:guide id="8" orient="horz" pos="210">
          <p15:clr>
            <a:srgbClr val="547EBF"/>
          </p15:clr>
        </p15:guide>
        <p15:guide id="9" orient="horz" pos="4065">
          <p15:clr>
            <a:srgbClr val="C35EA4"/>
          </p15:clr>
        </p15:guide>
        <p15:guide id="10" orient="horz" pos="4156" userDrawn="1">
          <p15:clr>
            <a:srgbClr val="547EBF"/>
          </p15:clr>
        </p15:guide>
        <p15:guide id="12" orient="horz" pos="391">
          <p15:clr>
            <a:srgbClr val="C35EA4"/>
          </p15:clr>
        </p15:guide>
        <p15:guide id="13" orient="horz" pos="913">
          <p15:clr>
            <a:srgbClr val="C35EA4"/>
          </p15:clr>
        </p15:guide>
        <p15:guide id="14" orient="horz" pos="3906">
          <p15:clr>
            <a:srgbClr val="C35EA4"/>
          </p15:clr>
        </p15:guide>
        <p15:guide id="15" pos="3987">
          <p15:clr>
            <a:srgbClr val="9FCC3B"/>
          </p15:clr>
        </p15:guide>
        <p15:guide id="16" pos="4091">
          <p15:clr>
            <a:srgbClr val="C35EA4"/>
          </p15:clr>
        </p15:guide>
        <p15:guide id="17" pos="3887">
          <p15:clr>
            <a:srgbClr val="C35EA4"/>
          </p15:clr>
        </p15:guide>
        <p15:guide id="18" orient="horz" pos="867">
          <p15:clr>
            <a:srgbClr val="C35EA4"/>
          </p15:clr>
        </p15:guide>
        <p15:guide id="19" orient="horz" pos="43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ogebra.org/calculato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/>
              <a:t>Warum braucht es AI?</a:t>
            </a:r>
            <a:endParaRPr lang="en-US"/>
          </a:p>
        </p:txBody>
      </p:sp>
      <p:pic>
        <p:nvPicPr>
          <p:cNvPr id="4" name="Content Placeholder 3" descr="A car driving on a street&#10;&#10;Description automatically generated">
            <a:extLst>
              <a:ext uri="{FF2B5EF4-FFF2-40B4-BE49-F238E27FC236}">
                <a16:creationId xmlns:a16="http://schemas.microsoft.com/office/drawing/2014/main" id="{54AF5A19-884E-1F2E-E51D-0CADE3495FFF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>
          <a:blip r:embed="rId3"/>
          <a:stretch>
            <a:fillRect/>
          </a:stretch>
        </p:blipFill>
        <p:spPr>
          <a:xfrm>
            <a:off x="876557" y="1493661"/>
            <a:ext cx="7122651" cy="475138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8A02D-1414-85E0-49F8-77FFE9ADE88F}"/>
              </a:ext>
            </a:extLst>
          </p:cNvPr>
          <p:cNvSpPr txBox="1"/>
          <p:nvPr/>
        </p:nvSpPr>
        <p:spPr>
          <a:xfrm>
            <a:off x="806831" y="1021284"/>
            <a:ext cx="2743200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err="1">
                <a:ea typeface="+mn-lt"/>
                <a:cs typeface="+mn-lt"/>
              </a:rPr>
              <a:t>Autonomes</a:t>
            </a:r>
            <a:r>
              <a:rPr lang="en-GB" sz="1800">
                <a:ea typeface="+mn-lt"/>
                <a:cs typeface="+mn-lt"/>
              </a:rPr>
              <a:t> Fahren</a:t>
            </a:r>
            <a:endParaRPr lang="en-US"/>
          </a:p>
        </p:txBody>
      </p:sp>
      <p:pic>
        <p:nvPicPr>
          <p:cNvPr id="6" name="Picture 5" descr="A car driving on a road&#10;&#10;Description automatically generated">
            <a:extLst>
              <a:ext uri="{FF2B5EF4-FFF2-40B4-BE49-F238E27FC236}">
                <a16:creationId xmlns:a16="http://schemas.microsoft.com/office/drawing/2014/main" id="{1F5E1D1B-6496-091E-519E-7CCDC5E37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210" y="1492678"/>
            <a:ext cx="3611028" cy="2046389"/>
          </a:xfrm>
          <a:prstGeom prst="rect">
            <a:avLst/>
          </a:prstGeom>
        </p:spPr>
      </p:pic>
      <p:pic>
        <p:nvPicPr>
          <p:cNvPr id="7" name="Picture 6" descr="A person driving a car&#10;&#10;Description automatically generated">
            <a:extLst>
              <a:ext uri="{FF2B5EF4-FFF2-40B4-BE49-F238E27FC236}">
                <a16:creationId xmlns:a16="http://schemas.microsoft.com/office/drawing/2014/main" id="{6FD8FA94-7DDA-489A-179F-C9EB98206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637" y="3829053"/>
            <a:ext cx="3624249" cy="24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0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Wie </a:t>
            </a:r>
            <a:r>
              <a:rPr lang="en-GB" sz="1800" dirty="0" err="1">
                <a:cs typeface="Arial"/>
              </a:rPr>
              <a:t>lernen</a:t>
            </a:r>
            <a:r>
              <a:rPr lang="en-GB" sz="1800" dirty="0">
                <a:cs typeface="Arial"/>
              </a:rPr>
              <a:t> Machine Learning </a:t>
            </a:r>
            <a:r>
              <a:rPr lang="en-GB" sz="1800" dirty="0" err="1">
                <a:cs typeface="Arial"/>
              </a:rPr>
              <a:t>Modelle</a:t>
            </a:r>
            <a:r>
              <a:rPr lang="en-GB" sz="1800" dirty="0">
                <a:cs typeface="Arial"/>
              </a:rPr>
              <a:t>?</a:t>
            </a:r>
          </a:p>
        </p:txBody>
      </p:sp>
      <p:pic>
        <p:nvPicPr>
          <p:cNvPr id="9" name="Grafik 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BB1E275-BC5A-9CBB-E753-326742B9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47" y="1855701"/>
            <a:ext cx="6202625" cy="45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5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Wie </a:t>
            </a:r>
            <a:r>
              <a:rPr lang="en-GB" sz="1800" dirty="0" err="1">
                <a:cs typeface="Arial"/>
              </a:rPr>
              <a:t>lernen</a:t>
            </a:r>
            <a:r>
              <a:rPr lang="en-GB" sz="1800" dirty="0">
                <a:cs typeface="Arial"/>
              </a:rPr>
              <a:t> Machine Learning </a:t>
            </a:r>
            <a:r>
              <a:rPr lang="en-GB" sz="1800" dirty="0" err="1">
                <a:cs typeface="Arial"/>
              </a:rPr>
              <a:t>Modelle</a:t>
            </a:r>
            <a:r>
              <a:rPr lang="en-GB" sz="1800" dirty="0">
                <a:cs typeface="Arial"/>
              </a:rPr>
              <a:t>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B1E275-BC5A-9CBB-E753-326742B9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1647" y="1855701"/>
            <a:ext cx="6202624" cy="45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2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Wie </a:t>
            </a:r>
            <a:r>
              <a:rPr lang="en-GB" sz="1800" dirty="0" err="1">
                <a:cs typeface="Arial"/>
              </a:rPr>
              <a:t>lernen</a:t>
            </a:r>
            <a:r>
              <a:rPr lang="en-GB" sz="1800" dirty="0">
                <a:cs typeface="Arial"/>
              </a:rPr>
              <a:t> Machine Learning </a:t>
            </a:r>
            <a:r>
              <a:rPr lang="en-GB" sz="1800" dirty="0" err="1">
                <a:cs typeface="Arial"/>
              </a:rPr>
              <a:t>Modelle</a:t>
            </a:r>
            <a:r>
              <a:rPr lang="en-GB" sz="1800" dirty="0">
                <a:cs typeface="Arial"/>
              </a:rPr>
              <a:t>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B1E275-BC5A-9CBB-E753-326742B9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1647" y="1855701"/>
            <a:ext cx="6202624" cy="45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53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Wie </a:t>
            </a:r>
            <a:r>
              <a:rPr lang="en-GB" sz="1800" dirty="0" err="1">
                <a:cs typeface="Arial"/>
              </a:rPr>
              <a:t>lernen</a:t>
            </a:r>
            <a:r>
              <a:rPr lang="en-GB" sz="1800" dirty="0">
                <a:cs typeface="Arial"/>
              </a:rPr>
              <a:t> Machine Learning </a:t>
            </a:r>
            <a:r>
              <a:rPr lang="en-GB" sz="1800" dirty="0" err="1">
                <a:cs typeface="Arial"/>
              </a:rPr>
              <a:t>Modelle</a:t>
            </a:r>
            <a:r>
              <a:rPr lang="en-GB" sz="1800" dirty="0">
                <a:cs typeface="Arial"/>
              </a:rPr>
              <a:t>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B1E275-BC5A-9CBB-E753-326742B9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1647" y="1855701"/>
            <a:ext cx="6202624" cy="45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9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Wie </a:t>
            </a:r>
            <a:r>
              <a:rPr lang="en-GB" sz="1800" dirty="0" err="1">
                <a:cs typeface="Arial"/>
              </a:rPr>
              <a:t>lernen</a:t>
            </a:r>
            <a:r>
              <a:rPr lang="en-GB" sz="1800" dirty="0">
                <a:cs typeface="Arial"/>
              </a:rPr>
              <a:t> Machine Learning </a:t>
            </a:r>
            <a:r>
              <a:rPr lang="en-GB" sz="1800" dirty="0" err="1">
                <a:cs typeface="Arial"/>
              </a:rPr>
              <a:t>Modelle</a:t>
            </a:r>
            <a:r>
              <a:rPr lang="en-GB" sz="1800" dirty="0">
                <a:cs typeface="Arial"/>
              </a:rPr>
              <a:t>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B1E275-BC5A-9CBB-E753-326742B9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1647" y="1855701"/>
            <a:ext cx="6202624" cy="45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7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Wie </a:t>
            </a:r>
            <a:r>
              <a:rPr lang="en-GB" sz="1800" dirty="0" err="1">
                <a:cs typeface="Arial"/>
              </a:rPr>
              <a:t>lernen</a:t>
            </a:r>
            <a:r>
              <a:rPr lang="en-GB" sz="1800" dirty="0">
                <a:cs typeface="Arial"/>
              </a:rPr>
              <a:t> Machine Learning </a:t>
            </a:r>
            <a:r>
              <a:rPr lang="en-GB" sz="1800" dirty="0" err="1">
                <a:cs typeface="Arial"/>
              </a:rPr>
              <a:t>Modelle</a:t>
            </a:r>
            <a:r>
              <a:rPr lang="en-GB" sz="1800" dirty="0">
                <a:cs typeface="Arial"/>
              </a:rPr>
              <a:t>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B1E275-BC5A-9CBB-E753-326742B9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5868" y="1855701"/>
            <a:ext cx="6194182" cy="45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Wie </a:t>
            </a:r>
            <a:r>
              <a:rPr lang="en-GB" sz="1800" dirty="0" err="1">
                <a:cs typeface="Arial"/>
              </a:rPr>
              <a:t>lernen</a:t>
            </a:r>
            <a:r>
              <a:rPr lang="en-GB" sz="1800" dirty="0">
                <a:cs typeface="Arial"/>
              </a:rPr>
              <a:t> Machine Learning </a:t>
            </a:r>
            <a:r>
              <a:rPr lang="en-GB" sz="1800" dirty="0" err="1">
                <a:cs typeface="Arial"/>
              </a:rPr>
              <a:t>Modelle</a:t>
            </a:r>
            <a:r>
              <a:rPr lang="en-GB" sz="1800" dirty="0">
                <a:cs typeface="Arial"/>
              </a:rPr>
              <a:t>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B1E275-BC5A-9CBB-E753-326742B9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5868" y="1855701"/>
            <a:ext cx="6194182" cy="4541576"/>
          </a:xfrm>
          <a:prstGeom prst="rect">
            <a:avLst/>
          </a:prstGeom>
        </p:spPr>
      </p:pic>
      <p:sp>
        <p:nvSpPr>
          <p:cNvPr id="3" name="Textfeld 2">
            <a:hlinkClick r:id="rId4"/>
            <a:extLst>
              <a:ext uri="{FF2B5EF4-FFF2-40B4-BE49-F238E27FC236}">
                <a16:creationId xmlns:a16="http://schemas.microsoft.com/office/drawing/2014/main" id="{AE3E175B-03DB-3351-78DF-8D4004F5B948}"/>
              </a:ext>
            </a:extLst>
          </p:cNvPr>
          <p:cNvSpPr txBox="1"/>
          <p:nvPr/>
        </p:nvSpPr>
        <p:spPr>
          <a:xfrm>
            <a:off x="3513289" y="3429000"/>
            <a:ext cx="1990875" cy="663053"/>
          </a:xfrm>
          <a:prstGeom prst="rect">
            <a:avLst/>
          </a:prstGeom>
          <a:noFill/>
          <a:ln w="28575">
            <a:noFill/>
            <a:miter lim="800000"/>
          </a:ln>
        </p:spPr>
        <p:txBody>
          <a:bodyPr wrap="square" lIns="108000" tIns="36000" rIns="108000" bIns="72000" rtlCol="0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de-CH" sz="3600" dirty="0"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0870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Wie </a:t>
            </a:r>
            <a:r>
              <a:rPr lang="en-GB" sz="1800" dirty="0" err="1">
                <a:cs typeface="Arial"/>
              </a:rPr>
              <a:t>lernen</a:t>
            </a:r>
            <a:r>
              <a:rPr lang="en-GB" sz="1800" dirty="0">
                <a:cs typeface="Arial"/>
              </a:rPr>
              <a:t> Machine Learning </a:t>
            </a:r>
            <a:r>
              <a:rPr lang="en-GB" sz="1800" dirty="0" err="1">
                <a:cs typeface="Arial"/>
              </a:rPr>
              <a:t>Modelle</a:t>
            </a:r>
            <a:r>
              <a:rPr lang="en-GB" sz="1800" dirty="0">
                <a:cs typeface="Arial"/>
              </a:rPr>
              <a:t>?</a:t>
            </a:r>
          </a:p>
        </p:txBody>
      </p:sp>
      <p:pic>
        <p:nvPicPr>
          <p:cNvPr id="5" name="Grafik 4" descr="Ein Bild, das Screenshot, Kreis, Diagramm, Text enthält.&#10;&#10;Automatisch generierte Beschreibung">
            <a:extLst>
              <a:ext uri="{FF2B5EF4-FFF2-40B4-BE49-F238E27FC236}">
                <a16:creationId xmlns:a16="http://schemas.microsoft.com/office/drawing/2014/main" id="{D1154773-A329-1963-B70F-133F5393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457" y="1779639"/>
            <a:ext cx="7168851" cy="42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9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Wie </a:t>
            </a:r>
            <a:r>
              <a:rPr lang="en-GB" sz="1800" dirty="0" err="1">
                <a:cs typeface="Arial"/>
              </a:rPr>
              <a:t>lernen</a:t>
            </a:r>
            <a:r>
              <a:rPr lang="en-GB" sz="1800" dirty="0">
                <a:cs typeface="Arial"/>
              </a:rPr>
              <a:t> Machine Learning </a:t>
            </a:r>
            <a:r>
              <a:rPr lang="en-GB" sz="1800" dirty="0" err="1">
                <a:cs typeface="Arial"/>
              </a:rPr>
              <a:t>Modelle</a:t>
            </a:r>
            <a:r>
              <a:rPr lang="en-GB" sz="1800" dirty="0">
                <a:cs typeface="Arial"/>
              </a:rPr>
              <a:t>?</a:t>
            </a:r>
          </a:p>
        </p:txBody>
      </p:sp>
      <p:pic>
        <p:nvPicPr>
          <p:cNvPr id="4" name="Grafik 3" descr="Ein Bild, das Reihe, Kunst enthält.&#10;&#10;Automatisch generierte Beschreibung">
            <a:extLst>
              <a:ext uri="{FF2B5EF4-FFF2-40B4-BE49-F238E27FC236}">
                <a16:creationId xmlns:a16="http://schemas.microsoft.com/office/drawing/2014/main" id="{28415E01-852A-6286-5A7B-D2FEC244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24" y="1639391"/>
            <a:ext cx="6754966" cy="47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6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Wie </a:t>
            </a:r>
            <a:r>
              <a:rPr lang="en-GB" sz="1800" dirty="0" err="1">
                <a:cs typeface="Arial"/>
              </a:rPr>
              <a:t>lernen</a:t>
            </a:r>
            <a:r>
              <a:rPr lang="en-GB" sz="1800" dirty="0">
                <a:cs typeface="Arial"/>
              </a:rPr>
              <a:t> Machine Learning </a:t>
            </a:r>
            <a:r>
              <a:rPr lang="en-GB" sz="1800" dirty="0" err="1">
                <a:cs typeface="Arial"/>
              </a:rPr>
              <a:t>Modelle</a:t>
            </a:r>
            <a:r>
              <a:rPr lang="en-GB" sz="1800" dirty="0">
                <a:cs typeface="Arial"/>
              </a:rPr>
              <a:t>?</a:t>
            </a:r>
          </a:p>
        </p:txBody>
      </p:sp>
      <p:pic>
        <p:nvPicPr>
          <p:cNvPr id="5" name="Grafik 4" descr="Ein Bild, das Im Haus, Katzen, Hauskatze, Säugetier enthält.&#10;&#10;Automatisch generierte Beschreibung">
            <a:extLst>
              <a:ext uri="{FF2B5EF4-FFF2-40B4-BE49-F238E27FC236}">
                <a16:creationId xmlns:a16="http://schemas.microsoft.com/office/drawing/2014/main" id="{F43FF55C-C367-FD7E-975C-CD256A8DA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1" y="4279488"/>
            <a:ext cx="2057401" cy="2057401"/>
          </a:xfrm>
          <a:prstGeom prst="rect">
            <a:avLst/>
          </a:prstGeom>
        </p:spPr>
      </p:pic>
      <p:pic>
        <p:nvPicPr>
          <p:cNvPr id="7" name="Grafik 6" descr="Ein Bild, das Katze, Säugetier, Schnurrhaar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43D50D85-5A91-D823-7365-631B8CF28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721" y="4000477"/>
            <a:ext cx="2782363" cy="2615421"/>
          </a:xfrm>
          <a:prstGeom prst="rect">
            <a:avLst/>
          </a:prstGeom>
        </p:spPr>
      </p:pic>
      <p:pic>
        <p:nvPicPr>
          <p:cNvPr id="11" name="Grafik 10" descr="Ein Bild, das Säugetier, Katze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209BC84B-0162-956D-01FF-46B096F3E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31" y="1633451"/>
            <a:ext cx="3440004" cy="2284779"/>
          </a:xfrm>
          <a:prstGeom prst="rect">
            <a:avLst/>
          </a:prstGeom>
        </p:spPr>
      </p:pic>
      <p:pic>
        <p:nvPicPr>
          <p:cNvPr id="13" name="Grafik 12" descr="Ein Bild, das Säugetier, Hauskatze, Kleine bis mittelgroße Katzen, Schnurrhaare enthält.&#10;&#10;Automatisch generierte Beschreibung">
            <a:extLst>
              <a:ext uri="{FF2B5EF4-FFF2-40B4-BE49-F238E27FC236}">
                <a16:creationId xmlns:a16="http://schemas.microsoft.com/office/drawing/2014/main" id="{94E1E60F-1141-083C-97D1-729BA603D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175" y="3806217"/>
            <a:ext cx="4514645" cy="2708787"/>
          </a:xfrm>
          <a:prstGeom prst="rect">
            <a:avLst/>
          </a:prstGeom>
        </p:spPr>
      </p:pic>
      <p:pic>
        <p:nvPicPr>
          <p:cNvPr id="15" name="Grafik 14" descr="Ein Bild, das Säugetier, Katze, Hauskatze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62073B50-6DCA-1F28-A79D-449ABB704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833" y="1635663"/>
            <a:ext cx="3313158" cy="1861215"/>
          </a:xfrm>
          <a:prstGeom prst="rect">
            <a:avLst/>
          </a:prstGeom>
        </p:spPr>
      </p:pic>
      <p:pic>
        <p:nvPicPr>
          <p:cNvPr id="17" name="Grafik 16" descr="Ein Bild, das Säugetier, Katze, Kleine bis mittelgroße Katzen, Hauskatze enthält.&#10;&#10;Automatisch generierte Beschreibung">
            <a:extLst>
              <a:ext uri="{FF2B5EF4-FFF2-40B4-BE49-F238E27FC236}">
                <a16:creationId xmlns:a16="http://schemas.microsoft.com/office/drawing/2014/main" id="{02B1DBAB-45F1-1D0D-76FC-1859F56EA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355" y="1633451"/>
            <a:ext cx="2923458" cy="16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/>
              <a:t>Warum braucht es AI?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8A02D-1414-85E0-49F8-77FFE9ADE88F}"/>
              </a:ext>
            </a:extLst>
          </p:cNvPr>
          <p:cNvSpPr txBox="1"/>
          <p:nvPr/>
        </p:nvSpPr>
        <p:spPr>
          <a:xfrm>
            <a:off x="806831" y="1021284"/>
            <a:ext cx="2743200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>
                <a:ea typeface="+mn-lt"/>
                <a:cs typeface="+mn-lt"/>
              </a:rPr>
              <a:t>Text </a:t>
            </a:r>
            <a:r>
              <a:rPr lang="en-GB" sz="1800" err="1">
                <a:ea typeface="+mn-lt"/>
                <a:cs typeface="+mn-lt"/>
              </a:rPr>
              <a:t>Generieren</a:t>
            </a:r>
            <a:endParaRPr lang="en-US" err="1"/>
          </a:p>
        </p:txBody>
      </p:sp>
      <p:pic>
        <p:nvPicPr>
          <p:cNvPr id="9" name="Content Placeholder 8" descr="A screenshot of a white text box&#10;&#10;Description automatically generated">
            <a:extLst>
              <a:ext uri="{FF2B5EF4-FFF2-40B4-BE49-F238E27FC236}">
                <a16:creationId xmlns:a16="http://schemas.microsoft.com/office/drawing/2014/main" id="{A803AFB1-F1D7-F058-6D12-2C8E1A621CD0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>
          <a:blip r:embed="rId3"/>
          <a:stretch>
            <a:fillRect/>
          </a:stretch>
        </p:blipFill>
        <p:spPr>
          <a:xfrm>
            <a:off x="3526025" y="2033403"/>
            <a:ext cx="5363510" cy="363810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98B20C-6D29-271D-9782-E0DC3EE7891D}"/>
              </a:ext>
            </a:extLst>
          </p:cNvPr>
          <p:cNvSpPr/>
          <p:nvPr/>
        </p:nvSpPr>
        <p:spPr>
          <a:xfrm>
            <a:off x="3483291" y="2100439"/>
            <a:ext cx="416419" cy="398728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en-GB"/>
          </a:p>
        </p:txBody>
      </p:sp>
      <p:pic>
        <p:nvPicPr>
          <p:cNvPr id="11" name="Picture 10" descr="A white and blue logo&#10;&#10;Description automatically generated">
            <a:extLst>
              <a:ext uri="{FF2B5EF4-FFF2-40B4-BE49-F238E27FC236}">
                <a16:creationId xmlns:a16="http://schemas.microsoft.com/office/drawing/2014/main" id="{A78A58EC-D519-ABF8-0A59-308230EF8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921" y="1978519"/>
            <a:ext cx="1310618" cy="13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90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Wie </a:t>
            </a:r>
            <a:r>
              <a:rPr lang="en-GB" sz="1800" dirty="0" err="1">
                <a:cs typeface="Arial"/>
              </a:rPr>
              <a:t>lernen</a:t>
            </a:r>
            <a:r>
              <a:rPr lang="en-GB" sz="1800" dirty="0">
                <a:cs typeface="Arial"/>
              </a:rPr>
              <a:t> Machine Learning </a:t>
            </a:r>
            <a:r>
              <a:rPr lang="en-GB" sz="1800" dirty="0" err="1">
                <a:cs typeface="Arial"/>
              </a:rPr>
              <a:t>Modelle</a:t>
            </a:r>
            <a:r>
              <a:rPr lang="en-GB" sz="1800" dirty="0">
                <a:cs typeface="Arial"/>
              </a:rPr>
              <a:t>?</a:t>
            </a:r>
          </a:p>
        </p:txBody>
      </p:sp>
      <p:pic>
        <p:nvPicPr>
          <p:cNvPr id="4" name="Grafik 3" descr="Ein Bild, das Katze, Kleine bis mittelgroße Katzen, Schnurrhaare, Hauskatze enthält.&#10;&#10;Automatisch generierte Beschreibung">
            <a:extLst>
              <a:ext uri="{FF2B5EF4-FFF2-40B4-BE49-F238E27FC236}">
                <a16:creationId xmlns:a16="http://schemas.microsoft.com/office/drawing/2014/main" id="{968D774F-6654-0E7B-D0A3-FBFE81ADC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81" y="1939458"/>
            <a:ext cx="9954788" cy="37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4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Daten Sammlung</a:t>
            </a:r>
            <a:endParaRPr lang="en-US" dirty="0">
              <a:cs typeface="Arial" panose="020B0604020202020204"/>
            </a:endParaRPr>
          </a:p>
        </p:txBody>
      </p:sp>
      <p:pic>
        <p:nvPicPr>
          <p:cNvPr id="7" name="Grafik 6" descr="Ein Bild, das Collage, Screenshot, Fotomontage, Kunst enthält.&#10;&#10;Automatisch generierte Beschreibung">
            <a:extLst>
              <a:ext uri="{FF2B5EF4-FFF2-40B4-BE49-F238E27FC236}">
                <a16:creationId xmlns:a16="http://schemas.microsoft.com/office/drawing/2014/main" id="{D78EC2CC-3BE3-418F-8D50-5B687C3FA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46" y="1297858"/>
            <a:ext cx="7405836" cy="50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1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Daten Aufbereitung</a:t>
            </a:r>
            <a:endParaRPr lang="en-US" dirty="0">
              <a:cs typeface="Arial" panose="020B0604020202020204"/>
            </a:endParaRPr>
          </a:p>
        </p:txBody>
      </p:sp>
      <p:pic>
        <p:nvPicPr>
          <p:cNvPr id="2" name="Grafik 1" descr="Ein Bild, das Text, Collage, Screenshot, Hund enthält.&#10;&#10;Automatisch generierte Beschreibung">
            <a:extLst>
              <a:ext uri="{FF2B5EF4-FFF2-40B4-BE49-F238E27FC236}">
                <a16:creationId xmlns:a16="http://schemas.microsoft.com/office/drawing/2014/main" id="{3E0C3C39-3F41-FDC1-C214-E7E12923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1705896"/>
            <a:ext cx="5377590" cy="3780504"/>
          </a:xfrm>
          <a:prstGeom prst="rect">
            <a:avLst/>
          </a:prstGeom>
        </p:spPr>
      </p:pic>
      <p:pic>
        <p:nvPicPr>
          <p:cNvPr id="4" name="Grafik 3" descr="Ein Bild, das Säugetier, Haustier, Schnauze, Katze enthält.&#10;&#10;Automatisch generierte Beschreibung">
            <a:extLst>
              <a:ext uri="{FF2B5EF4-FFF2-40B4-BE49-F238E27FC236}">
                <a16:creationId xmlns:a16="http://schemas.microsoft.com/office/drawing/2014/main" id="{F5369AD6-783C-2D85-0981-8C858F17B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868" y="1908610"/>
            <a:ext cx="5103345" cy="3375076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CF0CBECE-60D3-EC57-5824-59CAC35C5361}"/>
              </a:ext>
            </a:extLst>
          </p:cNvPr>
          <p:cNvSpPr txBox="1"/>
          <p:nvPr/>
        </p:nvSpPr>
        <p:spPr>
          <a:xfrm>
            <a:off x="6756196" y="1246257"/>
            <a:ext cx="4492757" cy="324498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dirty="0">
                <a:cs typeface="Arial"/>
              </a:rPr>
              <a:t>Data Augmentation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5C2D2D1-F115-37EA-106B-F6A8B7A58107}"/>
              </a:ext>
            </a:extLst>
          </p:cNvPr>
          <p:cNvSpPr txBox="1"/>
          <p:nvPr/>
        </p:nvSpPr>
        <p:spPr>
          <a:xfrm>
            <a:off x="949397" y="1246257"/>
            <a:ext cx="4492757" cy="324498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dirty="0">
                <a:cs typeface="Arial"/>
              </a:rPr>
              <a:t>Labelling</a:t>
            </a:r>
          </a:p>
        </p:txBody>
      </p:sp>
    </p:spTree>
    <p:extLst>
      <p:ext uri="{BB962C8B-B14F-4D97-AF65-F5344CB8AC3E}">
        <p14:creationId xmlns:p14="http://schemas.microsoft.com/office/powerpoint/2010/main" val="4209922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>
                <a:cs typeface="Arial" panose="020B0604020202020204"/>
              </a:rPr>
              <a:t>Modell </a:t>
            </a:r>
            <a:r>
              <a:rPr lang="de-CH" dirty="0" err="1">
                <a:cs typeface="Arial" panose="020B0604020202020204"/>
              </a:rPr>
              <a:t>Layers</a:t>
            </a:r>
            <a:endParaRPr lang="de-CH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EFC7E-9B8B-C68F-82B0-3424E839772B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Fully Connected / Dense / Linear</a:t>
            </a:r>
          </a:p>
        </p:txBody>
      </p:sp>
      <p:pic>
        <p:nvPicPr>
          <p:cNvPr id="6" name="Grafik 5" descr="Ein Bild, das Grafiken, Screenshot, Reihe, Laser enthält.&#10;&#10;Automatisch generierte Beschreibung">
            <a:extLst>
              <a:ext uri="{FF2B5EF4-FFF2-40B4-BE49-F238E27FC236}">
                <a16:creationId xmlns:a16="http://schemas.microsoft.com/office/drawing/2014/main" id="{955246CE-2B4E-F565-12B4-6FB12DB36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10" y="1651820"/>
            <a:ext cx="6547930" cy="44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5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>
                <a:cs typeface="Arial" panose="020B0604020202020204"/>
              </a:rPr>
              <a:t>Modell </a:t>
            </a:r>
            <a:r>
              <a:rPr lang="de-CH" dirty="0" err="1">
                <a:cs typeface="Arial" panose="020B0604020202020204"/>
              </a:rPr>
              <a:t>Layers</a:t>
            </a:r>
            <a:endParaRPr lang="de-CH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EFC7E-9B8B-C68F-82B0-3424E839772B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Convolutional Layer</a:t>
            </a:r>
          </a:p>
        </p:txBody>
      </p:sp>
      <p:pic>
        <p:nvPicPr>
          <p:cNvPr id="4" name="Grafik 3" descr="Ein Bild, das Säugetier, Kleine bis mittelgroße Katzen, Schnurrhaare, Katzen enthält.&#10;&#10;Automatisch generierte Beschreibung">
            <a:extLst>
              <a:ext uri="{FF2B5EF4-FFF2-40B4-BE49-F238E27FC236}">
                <a16:creationId xmlns:a16="http://schemas.microsoft.com/office/drawing/2014/main" id="{1EEE46C7-301C-AC18-1261-862EE673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13" y="1941179"/>
            <a:ext cx="7065278" cy="34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98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>
                <a:cs typeface="Arial" panose="020B0604020202020204"/>
              </a:rPr>
              <a:t>Modell </a:t>
            </a:r>
            <a:r>
              <a:rPr lang="de-CH" dirty="0" err="1">
                <a:cs typeface="Arial" panose="020B0604020202020204"/>
              </a:rPr>
              <a:t>Layers</a:t>
            </a:r>
            <a:endParaRPr lang="de-CH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EFC7E-9B8B-C68F-82B0-3424E839772B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Convolutional Layer</a:t>
            </a:r>
          </a:p>
        </p:txBody>
      </p:sp>
      <p:pic>
        <p:nvPicPr>
          <p:cNvPr id="5" name="Grafik 4" descr="Ein Bild, das Shōji, Gebäude, Screenshot, Rechteck enthält.&#10;&#10;Automatisch generierte Beschreibung">
            <a:extLst>
              <a:ext uri="{FF2B5EF4-FFF2-40B4-BE49-F238E27FC236}">
                <a16:creationId xmlns:a16="http://schemas.microsoft.com/office/drawing/2014/main" id="{03CBF386-7EA3-4569-C757-F5851B16D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81" y="2335256"/>
            <a:ext cx="9954788" cy="307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3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>
                <a:cs typeface="Arial" panose="020B0604020202020204"/>
              </a:rPr>
              <a:t>Modell </a:t>
            </a:r>
            <a:r>
              <a:rPr lang="de-CH" dirty="0" err="1">
                <a:cs typeface="Arial" panose="020B0604020202020204"/>
              </a:rPr>
              <a:t>Layers</a:t>
            </a:r>
            <a:endParaRPr lang="de-CH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EFC7E-9B8B-C68F-82B0-3424E839772B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Convolutional Layer</a:t>
            </a:r>
          </a:p>
        </p:txBody>
      </p:sp>
      <p:pic>
        <p:nvPicPr>
          <p:cNvPr id="5" name="Grafik 4" descr="Ein Bild, das Screenshot, Quadrat, Kachel enthält.&#10;&#10;Automatisch generierte Beschreibung">
            <a:extLst>
              <a:ext uri="{FF2B5EF4-FFF2-40B4-BE49-F238E27FC236}">
                <a16:creationId xmlns:a16="http://schemas.microsoft.com/office/drawing/2014/main" id="{4ECC5E03-B0EF-FB11-5E60-F1F4B509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18" y="1737148"/>
            <a:ext cx="4133096" cy="4099568"/>
          </a:xfrm>
          <a:prstGeom prst="rect">
            <a:avLst/>
          </a:prstGeom>
        </p:spPr>
      </p:pic>
      <p:pic>
        <p:nvPicPr>
          <p:cNvPr id="7" name="Grafik 6" descr="Ein Bild, das Quadrat, Rechteck, Gebäude, Kachel enthält.&#10;&#10;Automatisch generierte Beschreibung">
            <a:extLst>
              <a:ext uri="{FF2B5EF4-FFF2-40B4-BE49-F238E27FC236}">
                <a16:creationId xmlns:a16="http://schemas.microsoft.com/office/drawing/2014/main" id="{FD5AC366-94A6-E50E-C27E-058B24CA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76" y="2730206"/>
            <a:ext cx="1590292" cy="15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3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764E-6 1.11111E-6 L -0.43051 -0.142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25" y="-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051 -0.1426 L -0.40409 -0.1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409 -0.1463 L -0.37702 -0.143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702 -0.14352 L -0.2474 -0.145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>
                <a:cs typeface="Arial" panose="020B0604020202020204"/>
              </a:rPr>
              <a:t>Modell </a:t>
            </a:r>
            <a:r>
              <a:rPr lang="de-CH" dirty="0" err="1">
                <a:cs typeface="Arial" panose="020B0604020202020204"/>
              </a:rPr>
              <a:t>Layers</a:t>
            </a:r>
            <a:endParaRPr lang="de-CH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EFC7E-9B8B-C68F-82B0-3424E839772B}"/>
              </a:ext>
            </a:extLst>
          </p:cNvPr>
          <p:cNvSpPr txBox="1"/>
          <p:nvPr/>
        </p:nvSpPr>
        <p:spPr>
          <a:xfrm>
            <a:off x="806830" y="1021284"/>
            <a:ext cx="4492757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Convolutional Layer</a:t>
            </a:r>
          </a:p>
        </p:txBody>
      </p:sp>
      <p:pic>
        <p:nvPicPr>
          <p:cNvPr id="4" name="Grafik 3" descr="Ein Bild, das Katze, Entwurf, Zeichnung, Kunst enthält.&#10;&#10;Automatisch generierte Beschreibung">
            <a:extLst>
              <a:ext uri="{FF2B5EF4-FFF2-40B4-BE49-F238E27FC236}">
                <a16:creationId xmlns:a16="http://schemas.microsoft.com/office/drawing/2014/main" id="{0BEC3916-298F-01AA-910A-30C595B55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1" y="1554214"/>
            <a:ext cx="7195328" cy="47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92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>
                <a:cs typeface="Arial" panose="020B0604020202020204"/>
              </a:rPr>
              <a:t>Modell </a:t>
            </a:r>
            <a:r>
              <a:rPr lang="de-CH" dirty="0" err="1">
                <a:cs typeface="Arial" panose="020B0604020202020204"/>
              </a:rPr>
              <a:t>Layers</a:t>
            </a:r>
            <a:endParaRPr lang="de-CH" dirty="0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EFC7E-9B8B-C68F-82B0-3424E839772B}"/>
              </a:ext>
            </a:extLst>
          </p:cNvPr>
          <p:cNvSpPr txBox="1"/>
          <p:nvPr/>
        </p:nvSpPr>
        <p:spPr>
          <a:xfrm>
            <a:off x="806830" y="1021284"/>
            <a:ext cx="5292345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Activation functions / Dropout / Normalization </a:t>
            </a:r>
          </a:p>
        </p:txBody>
      </p:sp>
    </p:spTree>
    <p:extLst>
      <p:ext uri="{BB962C8B-B14F-4D97-AF65-F5344CB8AC3E}">
        <p14:creationId xmlns:p14="http://schemas.microsoft.com/office/powerpoint/2010/main" val="2709185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>
                <a:cs typeface="Arial" panose="020B0604020202020204"/>
              </a:rPr>
              <a:t>AI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/>
              <a:t>Warum braucht es AI?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8A02D-1414-85E0-49F8-77FFE9ADE88F}"/>
              </a:ext>
            </a:extLst>
          </p:cNvPr>
          <p:cNvSpPr txBox="1"/>
          <p:nvPr/>
        </p:nvSpPr>
        <p:spPr>
          <a:xfrm>
            <a:off x="806831" y="1021284"/>
            <a:ext cx="2743200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>
                <a:ea typeface="+mn-lt"/>
                <a:cs typeface="+mn-lt"/>
              </a:rPr>
              <a:t>Text </a:t>
            </a:r>
            <a:r>
              <a:rPr lang="en-GB" sz="1800" err="1">
                <a:ea typeface="+mn-lt"/>
                <a:cs typeface="+mn-lt"/>
              </a:rPr>
              <a:t>Generieren</a:t>
            </a:r>
            <a:endParaRPr lang="en-US" err="1"/>
          </a:p>
        </p:txBody>
      </p:sp>
      <p:pic>
        <p:nvPicPr>
          <p:cNvPr id="3" name="Picture 2" descr="Screenshot 2023-09-14 at 18.12.42.png">
            <a:extLst>
              <a:ext uri="{FF2B5EF4-FFF2-40B4-BE49-F238E27FC236}">
                <a16:creationId xmlns:a16="http://schemas.microsoft.com/office/drawing/2014/main" id="{05635808-CF36-D1A6-693C-5DD605D45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70" y="1453784"/>
            <a:ext cx="7527514" cy="47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/>
              <a:t>Warum braucht es AI?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8A02D-1414-85E0-49F8-77FFE9ADE88F}"/>
              </a:ext>
            </a:extLst>
          </p:cNvPr>
          <p:cNvSpPr txBox="1"/>
          <p:nvPr/>
        </p:nvSpPr>
        <p:spPr>
          <a:xfrm>
            <a:off x="806831" y="1021284"/>
            <a:ext cx="2743200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>
                <a:cs typeface="Arial"/>
              </a:rPr>
              <a:t>Bilder </a:t>
            </a:r>
            <a:r>
              <a:rPr lang="en-GB" sz="1800" err="1">
                <a:cs typeface="Arial"/>
              </a:rPr>
              <a:t>Generieren</a:t>
            </a:r>
          </a:p>
        </p:txBody>
      </p:sp>
      <p:pic>
        <p:nvPicPr>
          <p:cNvPr id="3" name="Picture 2" descr="AI Generated.png">
            <a:extLst>
              <a:ext uri="{FF2B5EF4-FFF2-40B4-BE49-F238E27FC236}">
                <a16:creationId xmlns:a16="http://schemas.microsoft.com/office/drawing/2014/main" id="{441D06F2-C060-ACB6-9F83-85356AB5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84" y="1908197"/>
            <a:ext cx="4809405" cy="3434920"/>
          </a:xfrm>
          <a:prstGeom prst="rect">
            <a:avLst/>
          </a:prstGeom>
        </p:spPr>
      </p:pic>
      <p:pic>
        <p:nvPicPr>
          <p:cNvPr id="4" name="Picture 3" descr="Screenshot 2023-09-14 at 18.19.23.png">
            <a:extLst>
              <a:ext uri="{FF2B5EF4-FFF2-40B4-BE49-F238E27FC236}">
                <a16:creationId xmlns:a16="http://schemas.microsoft.com/office/drawing/2014/main" id="{B915F9B0-F943-5284-940E-7F3AACE46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67" y="1741553"/>
            <a:ext cx="6588330" cy="39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/>
              <a:t>Warum braucht es AI?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8A02D-1414-85E0-49F8-77FFE9ADE88F}"/>
              </a:ext>
            </a:extLst>
          </p:cNvPr>
          <p:cNvSpPr txBox="1"/>
          <p:nvPr/>
        </p:nvSpPr>
        <p:spPr>
          <a:xfrm>
            <a:off x="806831" y="1021284"/>
            <a:ext cx="2743200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 err="1">
                <a:cs typeface="Arial"/>
              </a:rPr>
              <a:t>Weiter</a:t>
            </a:r>
            <a:r>
              <a:rPr lang="en-GB" sz="1800" dirty="0">
                <a:cs typeface="Arial"/>
              </a:rPr>
              <a:t> </a:t>
            </a:r>
            <a:r>
              <a:rPr lang="en-GB" sz="1800" dirty="0" err="1">
                <a:cs typeface="Arial"/>
              </a:rPr>
              <a:t>Anwendungen</a:t>
            </a:r>
            <a:endParaRPr lang="en-GB" sz="1800" dirty="0">
              <a:cs typeface="Arial"/>
            </a:endParaRPr>
          </a:p>
        </p:txBody>
      </p:sp>
      <p:pic>
        <p:nvPicPr>
          <p:cNvPr id="3" name="Picture 2" descr="sentimentanalysishotelgeneric-2048x803-1.jpg">
            <a:extLst>
              <a:ext uri="{FF2B5EF4-FFF2-40B4-BE49-F238E27FC236}">
                <a16:creationId xmlns:a16="http://schemas.microsoft.com/office/drawing/2014/main" id="{29DF5C9F-490B-107E-847E-D96DEFC45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73" y="1413878"/>
            <a:ext cx="6218180" cy="2440548"/>
          </a:xfrm>
          <a:prstGeom prst="rect">
            <a:avLst/>
          </a:prstGeom>
        </p:spPr>
      </p:pic>
      <p:pic>
        <p:nvPicPr>
          <p:cNvPr id="4" name="Picture 3" descr="image-segmentation.jpg">
            <a:extLst>
              <a:ext uri="{FF2B5EF4-FFF2-40B4-BE49-F238E27FC236}">
                <a16:creationId xmlns:a16="http://schemas.microsoft.com/office/drawing/2014/main" id="{FCA084CD-B22A-DD45-B2AD-B8BE07B8D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578" y="988683"/>
            <a:ext cx="4366505" cy="2225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6B968-4B24-311B-EC82-CE277A004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688" y="4380411"/>
            <a:ext cx="4867346" cy="2083332"/>
          </a:xfrm>
          <a:prstGeom prst="rect">
            <a:avLst/>
          </a:prstGeom>
        </p:spPr>
      </p:pic>
      <p:pic>
        <p:nvPicPr>
          <p:cNvPr id="6" name="Picture 5" descr="IMG_EF8BCF99820C-1.jpeg">
            <a:extLst>
              <a:ext uri="{FF2B5EF4-FFF2-40B4-BE49-F238E27FC236}">
                <a16:creationId xmlns:a16="http://schemas.microsoft.com/office/drawing/2014/main" id="{BA1C9A8E-D5A5-727E-F2B6-0328113AB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286" y="4087180"/>
            <a:ext cx="3312855" cy="2151543"/>
          </a:xfrm>
          <a:prstGeom prst="rect">
            <a:avLst/>
          </a:prstGeom>
        </p:spPr>
      </p:pic>
      <p:pic>
        <p:nvPicPr>
          <p:cNvPr id="7" name="Picture 6" descr="siri-cnet-tylerlizenby.jpg">
            <a:extLst>
              <a:ext uri="{FF2B5EF4-FFF2-40B4-BE49-F238E27FC236}">
                <a16:creationId xmlns:a16="http://schemas.microsoft.com/office/drawing/2014/main" id="{DF76D891-D768-23E6-93D6-0989314824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44" t="-49" r="-39" b="208"/>
          <a:stretch/>
        </p:blipFill>
        <p:spPr>
          <a:xfrm>
            <a:off x="9624560" y="3899031"/>
            <a:ext cx="2268492" cy="20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8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>
                <a:cs typeface="Arial"/>
              </a:rPr>
              <a:t>Was ist AI?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D846-1D41-740D-1D3B-9AE0911747F9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599819-0DB9-72CB-C073-574C71E7A00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17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Arten von AI?</a:t>
            </a:r>
            <a:endParaRPr lang="de-CH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D846-1D41-740D-1D3B-9AE0911747F9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1460" indent="-251460"/>
            <a:r>
              <a:rPr lang="en-GB" sz="2800" dirty="0">
                <a:solidFill>
                  <a:srgbClr val="374151"/>
                </a:solidFill>
                <a:ea typeface="+mn-lt"/>
                <a:cs typeface="+mn-lt"/>
              </a:rPr>
              <a:t>Narrow AI</a:t>
            </a:r>
          </a:p>
          <a:p>
            <a:pPr marL="251460" indent="-251460"/>
            <a:r>
              <a:rPr lang="en-GB" sz="1600" b="1" dirty="0" err="1">
                <a:solidFill>
                  <a:srgbClr val="374151"/>
                </a:solidFill>
                <a:ea typeface="+mn-lt"/>
                <a:cs typeface="+mn-lt"/>
              </a:rPr>
              <a:t>Spezialisiert</a:t>
            </a:r>
            <a:endParaRPr lang="en-GB" sz="1600" b="1" dirty="0">
              <a:solidFill>
                <a:srgbClr val="374151"/>
              </a:solidFill>
              <a:ea typeface="+mn-lt"/>
              <a:cs typeface="+mn-lt"/>
            </a:endParaRPr>
          </a:p>
          <a:p>
            <a:pPr marL="251460" indent="-251460"/>
            <a:r>
              <a:rPr lang="en-GB" sz="1600" b="1" dirty="0" err="1">
                <a:solidFill>
                  <a:srgbClr val="374151"/>
                </a:solidFill>
                <a:ea typeface="+mn-lt"/>
                <a:cs typeface="+mn-lt"/>
              </a:rPr>
              <a:t>Enger</a:t>
            </a:r>
            <a:r>
              <a:rPr lang="en-GB" sz="1600" b="1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1600" b="1" dirty="0" err="1">
                <a:solidFill>
                  <a:srgbClr val="374151"/>
                </a:solidFill>
                <a:ea typeface="+mn-lt"/>
                <a:cs typeface="+mn-lt"/>
              </a:rPr>
              <a:t>Fokus</a:t>
            </a:r>
            <a:endParaRPr lang="en-GB" sz="1600" b="1" dirty="0">
              <a:solidFill>
                <a:srgbClr val="374151"/>
              </a:solidFill>
              <a:ea typeface="+mn-lt"/>
              <a:cs typeface="+mn-lt"/>
            </a:endParaRPr>
          </a:p>
          <a:p>
            <a:pPr marL="251460" indent="-251460"/>
            <a:r>
              <a:rPr lang="en-GB" sz="1600" b="1" dirty="0" err="1">
                <a:solidFill>
                  <a:srgbClr val="374151"/>
                </a:solidFill>
                <a:ea typeface="+mn-lt"/>
                <a:cs typeface="+mn-lt"/>
              </a:rPr>
              <a:t>Kein</a:t>
            </a:r>
            <a:r>
              <a:rPr lang="en-GB" sz="1600" b="1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1600" b="1" dirty="0" err="1">
                <a:solidFill>
                  <a:srgbClr val="374151"/>
                </a:solidFill>
                <a:ea typeface="+mn-lt"/>
                <a:cs typeface="+mn-lt"/>
              </a:rPr>
              <a:t>Bewusstsein</a:t>
            </a:r>
            <a:endParaRPr lang="en-GB" sz="1600" b="1" dirty="0">
              <a:solidFill>
                <a:srgbClr val="374151"/>
              </a:solidFill>
              <a:ea typeface="+mn-lt"/>
              <a:cs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599819-0DB9-72CB-C073-574C71E7A006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1460" indent="-251460"/>
            <a:r>
              <a:rPr lang="en-GB" sz="2800" dirty="0">
                <a:solidFill>
                  <a:srgbClr val="374151"/>
                </a:solidFill>
                <a:ea typeface="+mn-lt"/>
                <a:cs typeface="+mn-lt"/>
              </a:rPr>
              <a:t>General AI</a:t>
            </a:r>
          </a:p>
          <a:p>
            <a:pPr marL="251460" indent="-251460"/>
            <a:r>
              <a:rPr lang="en-GB" sz="1600" b="1" err="1">
                <a:solidFill>
                  <a:srgbClr val="374151"/>
                </a:solidFill>
                <a:ea typeface="+mn-lt"/>
                <a:cs typeface="+mn-lt"/>
              </a:rPr>
              <a:t>Generalisierung</a:t>
            </a:r>
            <a:endParaRPr lang="en-GB" sz="1600" b="1">
              <a:solidFill>
                <a:srgbClr val="374151"/>
              </a:solidFill>
              <a:ea typeface="+mn-lt"/>
              <a:cs typeface="+mn-lt"/>
            </a:endParaRPr>
          </a:p>
          <a:p>
            <a:pPr marL="251460" indent="-251460"/>
            <a:r>
              <a:rPr lang="en-GB" sz="1600" b="1" dirty="0" err="1">
                <a:solidFill>
                  <a:srgbClr val="374151"/>
                </a:solidFill>
                <a:ea typeface="+mn-lt"/>
                <a:cs typeface="+mn-lt"/>
              </a:rPr>
              <a:t>Lernen</a:t>
            </a:r>
            <a:endParaRPr lang="en-GB" sz="1600" b="1">
              <a:solidFill>
                <a:srgbClr val="374151"/>
              </a:solidFill>
              <a:ea typeface="+mn-lt"/>
              <a:cs typeface="+mn-lt"/>
            </a:endParaRPr>
          </a:p>
          <a:p>
            <a:pPr marL="251460" indent="-251460"/>
            <a:r>
              <a:rPr lang="en-GB" sz="1600" b="1" dirty="0" err="1">
                <a:solidFill>
                  <a:srgbClr val="374151"/>
                </a:solidFill>
                <a:ea typeface="+mn-lt"/>
                <a:cs typeface="+mn-lt"/>
              </a:rPr>
              <a:t>Verständnis</a:t>
            </a:r>
            <a:endParaRPr lang="en-GB" sz="1600" b="1">
              <a:solidFill>
                <a:srgbClr val="37415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167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D846-1D41-740D-1D3B-9AE0911747F9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251460" indent="-251460"/>
            <a:endParaRPr lang="en-GB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1" y="1021284"/>
            <a:ext cx="2743200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Machine Learning</a:t>
            </a:r>
          </a:p>
        </p:txBody>
      </p:sp>
      <p:pic>
        <p:nvPicPr>
          <p:cNvPr id="4" name="Picture 4" descr="Artificial Intelligence Big Data Machine Learning Sale Discounts, 65% OFF |  ajidetrucking.com">
            <a:extLst>
              <a:ext uri="{FF2B5EF4-FFF2-40B4-BE49-F238E27FC236}">
                <a16:creationId xmlns:a16="http://schemas.microsoft.com/office/drawing/2014/main" id="{B8687E1F-4AE8-42C6-EC1B-5B8F2BA6AD14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6" r="-1" b="-22"/>
          <a:stretch/>
        </p:blipFill>
        <p:spPr bwMode="auto">
          <a:xfrm>
            <a:off x="2274003" y="2082034"/>
            <a:ext cx="7650344" cy="38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87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06450" y="299117"/>
            <a:ext cx="11053763" cy="684213"/>
          </a:xfrm>
        </p:spPr>
        <p:txBody>
          <a:bodyPr>
            <a:normAutofit/>
          </a:bodyPr>
          <a:lstStyle/>
          <a:p>
            <a:r>
              <a:rPr lang="de-CH" dirty="0"/>
              <a:t>Wie funktioniert AI?</a:t>
            </a:r>
            <a:endParaRPr lang="en-US" dirty="0"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BD846-1D41-740D-1D3B-9AE0911747F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06450" y="1449386"/>
            <a:ext cx="5364163" cy="4751387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251460" indent="-251460"/>
            <a:endParaRPr lang="en-GB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8CB9B-6960-3826-3925-A2E5CB723D13}"/>
              </a:ext>
            </a:extLst>
          </p:cNvPr>
          <p:cNvSpPr txBox="1"/>
          <p:nvPr/>
        </p:nvSpPr>
        <p:spPr>
          <a:xfrm>
            <a:off x="806830" y="1021284"/>
            <a:ext cx="3470201" cy="38605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</a:ln>
        </p:spPr>
        <p:txBody>
          <a:bodyPr rot="0" spcFirstLastPara="0" vertOverflow="overflow" horzOverflow="overflow" vert="horz" wrap="square" lIns="108000" tIns="36000" rIns="108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cs typeface="Arial"/>
              </a:rPr>
              <a:t>Machine Learning Workflow</a:t>
            </a:r>
          </a:p>
        </p:txBody>
      </p:sp>
      <p:pic>
        <p:nvPicPr>
          <p:cNvPr id="11" name="Grafik 10" descr="Ein Bild, das Text, Grafiken, Cartoon, Grafikdesign enthält.&#10;&#10;Automatisch generierte Beschreibung">
            <a:extLst>
              <a:ext uri="{FF2B5EF4-FFF2-40B4-BE49-F238E27FC236}">
                <a16:creationId xmlns:a16="http://schemas.microsoft.com/office/drawing/2014/main" id="{22DCA5D9-B2C6-4C89-40EE-1FCDFA15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297" y="1352548"/>
            <a:ext cx="5561445" cy="49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74699"/>
      </p:ext>
    </p:extLst>
  </p:cSld>
  <p:clrMapOvr>
    <a:masterClrMapping/>
  </p:clrMapOvr>
</p:sld>
</file>

<file path=ppt/theme/theme1.xml><?xml version="1.0" encoding="utf-8"?>
<a:theme xmlns:a="http://schemas.openxmlformats.org/drawingml/2006/main" name="OST-Vorlage">
  <a:themeElements>
    <a:clrScheme name="Benutzerdefiniert 19">
      <a:dk1>
        <a:srgbClr val="191919"/>
      </a:dk1>
      <a:lt1>
        <a:srgbClr val="FFFFFF"/>
      </a:lt1>
      <a:dk2>
        <a:srgbClr val="8C195F"/>
      </a:dk2>
      <a:lt2>
        <a:srgbClr val="C6C6C6"/>
      </a:lt2>
      <a:accent1>
        <a:srgbClr val="6B3881"/>
      </a:accent1>
      <a:accent2>
        <a:srgbClr val="D0A9D0"/>
      </a:accent2>
      <a:accent3>
        <a:srgbClr val="007E6B"/>
      </a:accent3>
      <a:accent4>
        <a:srgbClr val="A7D5C2"/>
      </a:accent4>
      <a:accent5>
        <a:srgbClr val="C32E15"/>
      </a:accent5>
      <a:accent6>
        <a:srgbClr val="F39A8B"/>
      </a:accent6>
      <a:hlink>
        <a:srgbClr val="D72864"/>
      </a:hlink>
      <a:folHlink>
        <a:srgbClr val="8C19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chemeClr val="accent1"/>
          </a:solidFill>
        </a:ln>
        <a:effectLst/>
      </a:spPr>
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lnSpc>
            <a:spcPct val="110000"/>
          </a:lnSpc>
          <a:spcAft>
            <a:spcPts val="600"/>
          </a:spcAft>
          <a:defRPr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>
        <a:ln w="25400"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  <a:ln w="28575">
          <a:noFill/>
          <a:miter lim="800000"/>
        </a:ln>
      </a:spPr>
      <a:bodyPr wrap="square" lIns="108000" tIns="36000" rIns="108000" bIns="72000" rtlCol="0">
        <a:spAutoFit/>
      </a:bodyPr>
      <a:lstStyle>
        <a:defPPr>
          <a:spcAft>
            <a:spcPts val="600"/>
          </a:spcAft>
          <a:buClr>
            <a:schemeClr val="tx2"/>
          </a:buClr>
          <a:defRPr sz="1800" dirty="0" smtClean="0">
            <a:ea typeface="Roboto Medium" panose="02000000000000000000" pitchFamily="2" charset="0"/>
          </a:defRPr>
        </a:defPPr>
      </a:lstStyle>
    </a:txDef>
  </a:objectDefaults>
  <a:extraClrSchemeLst>
    <a:extraClrScheme>
      <a:clrScheme name="OST - Farben">
        <a:dk1>
          <a:srgbClr val="191919"/>
        </a:dk1>
        <a:lt1>
          <a:srgbClr val="FFFFFF"/>
        </a:lt1>
        <a:dk2>
          <a:srgbClr val="8C195F"/>
        </a:dk2>
        <a:lt2>
          <a:srgbClr val="D72864"/>
        </a:lt2>
        <a:accent1>
          <a:srgbClr val="56276D"/>
        </a:accent1>
        <a:accent2>
          <a:srgbClr val="C397C4"/>
        </a:accent2>
        <a:accent3>
          <a:srgbClr val="146C58"/>
        </a:accent3>
        <a:accent4>
          <a:srgbClr val="99CCB5"/>
        </a:accent4>
        <a:accent5>
          <a:srgbClr val="B21D19"/>
        </a:accent5>
        <a:accent6>
          <a:srgbClr val="EC867B"/>
        </a:accent6>
        <a:hlink>
          <a:srgbClr val="191919"/>
        </a:hlink>
        <a:folHlink>
          <a:srgbClr val="1919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OST Violett">
      <a:srgbClr val="9560A4"/>
    </a:custClr>
    <a:custClr name="OST Grün">
      <a:srgbClr val="1DAF8E"/>
    </a:custClr>
    <a:custClr name="OST Rot">
      <a:srgbClr val="E84E0F"/>
    </a:custClr>
    <a:custClr name="OST Blau">
      <a:srgbClr val="0086CD"/>
    </a:custClr>
    <a:custClr name="OST Orange">
      <a:srgbClr val="FBBA00"/>
    </a:custClr>
    <a:custClr name="Weiss">
      <a:srgbClr val="FFFFFF"/>
    </a:custClr>
    <a:custClr name="Weiss">
      <a:srgbClr val="FFFFFF"/>
    </a:custClr>
    <a:custClr name="OST Schwarz">
      <a:srgbClr val="191919"/>
    </a:custClr>
    <a:custClr name="OST Brombeer">
      <a:srgbClr val="8C195F"/>
    </a:custClr>
    <a:custClr name="OST Himbeer">
      <a:srgbClr val="D72864"/>
    </a:custClr>
    <a:custClr name="OST Dunkelviolett">
      <a:srgbClr val="6B3881"/>
    </a:custClr>
    <a:custClr name="OST Dunkelgrün">
      <a:srgbClr val="007E6B"/>
    </a:custClr>
    <a:custClr name="OST Dunkelrot">
      <a:srgbClr val="C32E15"/>
    </a:custClr>
    <a:custClr name="OST Dunkelblau">
      <a:srgbClr val="0073B0"/>
    </a:custClr>
    <a:custClr name="OST Dunkelorange">
      <a:srgbClr val="D18F00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OST Hellviolett">
      <a:srgbClr val="D0A9D0"/>
    </a:custClr>
    <a:custClr name="OST Hellgrün">
      <a:srgbClr val="A7D5C2"/>
    </a:custClr>
    <a:custClr name="OST Hellrot">
      <a:srgbClr val="F39A8B"/>
    </a:custClr>
    <a:custClr name="OST Hellblau">
      <a:srgbClr val="5FBFED"/>
    </a:custClr>
    <a:custClr name="OST Hellorange">
      <a:srgbClr val="FDD6A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</a:custClrLst>
  <a:extLst>
    <a:ext uri="{05A4C25C-085E-4340-85A3-A5531E510DB2}">
      <thm15:themeFamily xmlns:thm15="http://schemas.microsoft.com/office/thememl/2012/main" name="OST_Vorlage_DE_16zu9.potx" id="{03CAA6A4-4F7C-4B54-A13E-70427D41AC30}" vid="{42E3ECE4-3C4E-4AA3-9DC7-6E4A52FA72C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05b8be-fd6d-423f-994d-e792bc4e1fa4" xsi:nil="true"/>
    <lcf76f155ced4ddcb4097134ff3c332f xmlns="d3ffb807-54a5-49c1-8b33-4c10ea50f1a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7F9CF52D80B0E4B8A5E6664AE619BB9" ma:contentTypeVersion="14" ma:contentTypeDescription="Ein neues Dokument erstellen." ma:contentTypeScope="" ma:versionID="3115c76d9136d9876787873959485bec">
  <xsd:schema xmlns:xsd="http://www.w3.org/2001/XMLSchema" xmlns:xs="http://www.w3.org/2001/XMLSchema" xmlns:p="http://schemas.microsoft.com/office/2006/metadata/properties" xmlns:ns2="d3ffb807-54a5-49c1-8b33-4c10ea50f1a3" xmlns:ns3="f705b8be-fd6d-423f-994d-e792bc4e1fa4" targetNamespace="http://schemas.microsoft.com/office/2006/metadata/properties" ma:root="true" ma:fieldsID="94cbaf04a7c208f078cb2c932ba512f9" ns2:_="" ns3:_="">
    <xsd:import namespace="d3ffb807-54a5-49c1-8b33-4c10ea50f1a3"/>
    <xsd:import namespace="f705b8be-fd6d-423f-994d-e792bc4e1f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ffb807-54a5-49c1-8b33-4c10ea50f1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ildmarkierungen" ma:readOnly="false" ma:fieldId="{5cf76f15-5ced-4ddc-b409-7134ff3c332f}" ma:taxonomyMulti="true" ma:sspId="f212c26d-ba8a-401b-a725-3045b2045bc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05b8be-fd6d-423f-994d-e792bc4e1fa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bbef3f1c-29d3-42da-b21d-adb3f9485b24}" ma:internalName="TaxCatchAll" ma:showField="CatchAllData" ma:web="f705b8be-fd6d-423f-994d-e792bc4e1f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ECC916-23B9-4ABE-A328-DD46A1614685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d3ffb807-54a5-49c1-8b33-4c10ea50f1a3"/>
    <ds:schemaRef ds:uri="http://purl.org/dc/terms/"/>
    <ds:schemaRef ds:uri="http://schemas.microsoft.com/office/infopath/2007/PartnerControls"/>
    <ds:schemaRef ds:uri="f705b8be-fd6d-423f-994d-e792bc4e1fa4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307A9E8-CE5C-48FD-9A36-613B4960C6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0A6D42-D41A-4442-8C73-87D18A91A38A}"/>
</file>

<file path=docProps/app.xml><?xml version="1.0" encoding="utf-8"?>
<Properties xmlns="http://schemas.openxmlformats.org/officeDocument/2006/extended-properties" xmlns:vt="http://schemas.openxmlformats.org/officeDocument/2006/docPropsVTypes">
  <Template>OST_Vorlage_DE_16zu9</Template>
  <TotalTime>0</TotalTime>
  <Words>492</Words>
  <Application>Microsoft Office PowerPoint</Application>
  <PresentationFormat>Benutzerdefiniert</PresentationFormat>
  <Paragraphs>108</Paragraphs>
  <Slides>29</Slides>
  <Notes>29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Roboto</vt:lpstr>
      <vt:lpstr>Symbol</vt:lpstr>
      <vt:lpstr>Times New Roman</vt:lpstr>
      <vt:lpstr>OST-Vorlage</vt:lpstr>
      <vt:lpstr>Warum braucht es AI?</vt:lpstr>
      <vt:lpstr>Warum braucht es AI?</vt:lpstr>
      <vt:lpstr>Warum braucht es AI?</vt:lpstr>
      <vt:lpstr>Warum braucht es AI?</vt:lpstr>
      <vt:lpstr>Warum braucht es AI?</vt:lpstr>
      <vt:lpstr>Was ist AI?</vt:lpstr>
      <vt:lpstr>Arten von AI?</vt:lpstr>
      <vt:lpstr>Wie funktioniert AI?</vt:lpstr>
      <vt:lpstr>Wie funktioniert AI?</vt:lpstr>
      <vt:lpstr>Wie funktioniert AI?</vt:lpstr>
      <vt:lpstr>Wie funktioniert AI?</vt:lpstr>
      <vt:lpstr>Wie funktioniert AI?</vt:lpstr>
      <vt:lpstr>Wie funktioniert AI?</vt:lpstr>
      <vt:lpstr>Wie funktioniert AI?</vt:lpstr>
      <vt:lpstr>Wie funktioniert AI?</vt:lpstr>
      <vt:lpstr>Wie funktioniert AI?</vt:lpstr>
      <vt:lpstr>Wie funktioniert AI?</vt:lpstr>
      <vt:lpstr>Wie funktioniert AI?</vt:lpstr>
      <vt:lpstr>Wie funktioniert AI?</vt:lpstr>
      <vt:lpstr>Wie funktioniert AI?</vt:lpstr>
      <vt:lpstr>Daten Sammlung</vt:lpstr>
      <vt:lpstr>Daten Aufbereitung</vt:lpstr>
      <vt:lpstr>Modell Layers</vt:lpstr>
      <vt:lpstr>Modell Layers</vt:lpstr>
      <vt:lpstr>Modell Layers</vt:lpstr>
      <vt:lpstr>Modell Layers</vt:lpstr>
      <vt:lpstr>Modell Layers</vt:lpstr>
      <vt:lpstr>Modell Layers</vt:lpstr>
      <vt:lpstr>AI Demo</vt:lpstr>
    </vt:vector>
  </TitlesOfParts>
  <Company>OST Ostschweizer Fachhochschule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Herzlich willkommen zur  AI-Challenge@OST</dc:title>
  <dc:creator>Claudia Furrer</dc:creator>
  <cp:lastModifiedBy>Tobias Rothlin</cp:lastModifiedBy>
  <cp:revision>36</cp:revision>
  <cp:lastPrinted>2019-10-30T10:24:00Z</cp:lastPrinted>
  <dcterms:created xsi:type="dcterms:W3CDTF">2022-10-03T12:25:31Z</dcterms:created>
  <dcterms:modified xsi:type="dcterms:W3CDTF">2023-09-20T15:27:36Z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0x01010027F9CF52D80B0E4B8A5E6664AE619BB9</vt:lpwstr>
  </property>
  <property fmtid="{D5CDD505-2E9C-101B-9397-08002B2CF9AE}" pid="3" name="MediaServiceImageTags">
    <vt:lpwstr/>
  </property>
</Properties>
</file>